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9"/>
  </p:notesMasterIdLst>
  <p:sldIdLst>
    <p:sldId id="256" r:id="rId2"/>
    <p:sldId id="260" r:id="rId3"/>
    <p:sldId id="257" r:id="rId4"/>
    <p:sldId id="259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08"/>
  </p:normalViewPr>
  <p:slideViewPr>
    <p:cSldViewPr snapToGrid="0" snapToObjects="1">
      <p:cViewPr varScale="1">
        <p:scale>
          <a:sx n="89" d="100"/>
          <a:sy n="89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7EF8A0-3B03-414C-B18B-D60B83FE5DC7}" type="doc">
      <dgm:prSet loTypeId="urn:microsoft.com/office/officeart/2005/8/layout/hProcess11" loCatId="" qsTypeId="urn:microsoft.com/office/officeart/2005/8/quickstyle/simple4" qsCatId="simple" csTypeId="urn:microsoft.com/office/officeart/2005/8/colors/accent1_2" csCatId="accent1" phldr="1"/>
      <dgm:spPr/>
    </dgm:pt>
    <dgm:pt modelId="{692846E5-5262-704F-8B91-4632C3113B93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2017 Fall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BACD1F0D-A200-4E4F-98CB-160D6C157B57}" type="parTrans" cxnId="{46BEA567-4649-D84C-891A-94B3B47AF044}">
      <dgm:prSet/>
      <dgm:spPr/>
      <dgm:t>
        <a:bodyPr/>
        <a:lstStyle/>
        <a:p>
          <a:endParaRPr lang="en-US" sz="2000"/>
        </a:p>
      </dgm:t>
    </dgm:pt>
    <dgm:pt modelId="{1739A04A-FB3B-2F4F-9A08-72484C40604F}" type="sibTrans" cxnId="{46BEA567-4649-D84C-891A-94B3B47AF044}">
      <dgm:prSet/>
      <dgm:spPr/>
      <dgm:t>
        <a:bodyPr/>
        <a:lstStyle/>
        <a:p>
          <a:endParaRPr lang="en-US" sz="2000"/>
        </a:p>
      </dgm:t>
    </dgm:pt>
    <dgm:pt modelId="{3522140D-E7B9-F745-A4EB-B83117EBA323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2018 Winter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925E25AD-FBCC-9748-BDED-13C2E180C47F}" type="parTrans" cxnId="{284A19D8-6F68-1D44-93A4-0CE84F0B1741}">
      <dgm:prSet/>
      <dgm:spPr/>
      <dgm:t>
        <a:bodyPr/>
        <a:lstStyle/>
        <a:p>
          <a:endParaRPr lang="en-US" sz="2000"/>
        </a:p>
      </dgm:t>
    </dgm:pt>
    <dgm:pt modelId="{6427BEB6-7228-784B-A386-0FE573F6E7D6}" type="sibTrans" cxnId="{284A19D8-6F68-1D44-93A4-0CE84F0B1741}">
      <dgm:prSet/>
      <dgm:spPr/>
      <dgm:t>
        <a:bodyPr/>
        <a:lstStyle/>
        <a:p>
          <a:endParaRPr lang="en-US" sz="2000"/>
        </a:p>
      </dgm:t>
    </dgm:pt>
    <dgm:pt modelId="{781B023A-AE3F-B947-ADD6-916F55A0C851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2018 Fall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450A227A-BB2E-4F43-BB03-7CDF6B97BC39}" type="parTrans" cxnId="{569CEB4A-4F00-A248-8CDE-AD7D404299A5}">
      <dgm:prSet/>
      <dgm:spPr/>
      <dgm:t>
        <a:bodyPr/>
        <a:lstStyle/>
        <a:p>
          <a:endParaRPr lang="en-US" sz="2000"/>
        </a:p>
      </dgm:t>
    </dgm:pt>
    <dgm:pt modelId="{DA907B82-DD0D-3548-8BBD-AA5D1BD7157C}" type="sibTrans" cxnId="{569CEB4A-4F00-A248-8CDE-AD7D404299A5}">
      <dgm:prSet/>
      <dgm:spPr/>
      <dgm:t>
        <a:bodyPr/>
        <a:lstStyle/>
        <a:p>
          <a:endParaRPr lang="en-US" sz="2000"/>
        </a:p>
      </dgm:t>
    </dgm:pt>
    <dgm:pt modelId="{B4575482-823A-0D40-B399-C2820383F8DF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2019 Winter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BEF55DFD-B37F-D94F-ABB8-9AAE25FA2D20}" type="parTrans" cxnId="{0E18BAEB-9FFA-E141-B92A-205F3811A0AD}">
      <dgm:prSet/>
      <dgm:spPr/>
      <dgm:t>
        <a:bodyPr/>
        <a:lstStyle/>
        <a:p>
          <a:endParaRPr lang="en-US" sz="2000"/>
        </a:p>
      </dgm:t>
    </dgm:pt>
    <dgm:pt modelId="{48ABDDA6-F868-B241-A25C-FE04459814BC}" type="sibTrans" cxnId="{0E18BAEB-9FFA-E141-B92A-205F3811A0AD}">
      <dgm:prSet/>
      <dgm:spPr/>
      <dgm:t>
        <a:bodyPr/>
        <a:lstStyle/>
        <a:p>
          <a:endParaRPr lang="en-US" sz="2000"/>
        </a:p>
      </dgm:t>
    </dgm:pt>
    <dgm:pt modelId="{5702B4C5-56D1-0F40-9FC8-CF836A28388B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2019 Fall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ADED07B3-A5BC-BA44-B7BF-1A7A437F2E12}" type="parTrans" cxnId="{1389CE26-6CDD-854C-AD4E-3552916BE3C5}">
      <dgm:prSet/>
      <dgm:spPr/>
      <dgm:t>
        <a:bodyPr/>
        <a:lstStyle/>
        <a:p>
          <a:endParaRPr lang="en-US" sz="2000"/>
        </a:p>
      </dgm:t>
    </dgm:pt>
    <dgm:pt modelId="{42BF4687-CCF1-D94E-B6A2-E8C7CAC820EE}" type="sibTrans" cxnId="{1389CE26-6CDD-854C-AD4E-3552916BE3C5}">
      <dgm:prSet/>
      <dgm:spPr/>
      <dgm:t>
        <a:bodyPr/>
        <a:lstStyle/>
        <a:p>
          <a:endParaRPr lang="en-US" sz="2000"/>
        </a:p>
      </dgm:t>
    </dgm:pt>
    <dgm:pt modelId="{C23B24FF-D45A-AC4A-AFF3-879E18426873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2020 Winter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AB168099-FA63-9C49-B2D1-486175E67C37}" type="parTrans" cxnId="{FA3CC542-F67D-404A-98BE-AD03C9E4E394}">
      <dgm:prSet/>
      <dgm:spPr/>
      <dgm:t>
        <a:bodyPr/>
        <a:lstStyle/>
        <a:p>
          <a:endParaRPr lang="en-US" sz="2000"/>
        </a:p>
      </dgm:t>
    </dgm:pt>
    <dgm:pt modelId="{6F001D88-F8F3-454A-BCE0-AA6D3BF40A9B}" type="sibTrans" cxnId="{FA3CC542-F67D-404A-98BE-AD03C9E4E394}">
      <dgm:prSet/>
      <dgm:spPr/>
      <dgm:t>
        <a:bodyPr/>
        <a:lstStyle/>
        <a:p>
          <a:endParaRPr lang="en-US" sz="2000"/>
        </a:p>
      </dgm:t>
    </dgm:pt>
    <dgm:pt modelId="{E837FA85-6806-7B4A-8EBC-9EA8CAAD03FA}">
      <dgm:prSet custT="1"/>
      <dgm:spPr/>
      <dgm:t>
        <a:bodyPr/>
        <a:lstStyle/>
        <a:p>
          <a:r>
            <a:rPr lang="en-US" sz="20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2020 Fall</a:t>
          </a:r>
          <a:endParaRPr lang="en-US" sz="20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9FDE2262-DFA2-654F-ACDC-C1D34478EBBC}" type="parTrans" cxnId="{D7A28D71-A0EB-8640-B86E-F91345F180C3}">
      <dgm:prSet/>
      <dgm:spPr/>
      <dgm:t>
        <a:bodyPr/>
        <a:lstStyle/>
        <a:p>
          <a:endParaRPr lang="en-US" sz="2000"/>
        </a:p>
      </dgm:t>
    </dgm:pt>
    <dgm:pt modelId="{4BC1DC8E-37A9-9649-9B01-A059AD76F3E5}" type="sibTrans" cxnId="{D7A28D71-A0EB-8640-B86E-F91345F180C3}">
      <dgm:prSet/>
      <dgm:spPr/>
      <dgm:t>
        <a:bodyPr/>
        <a:lstStyle/>
        <a:p>
          <a:endParaRPr lang="en-US" sz="2000"/>
        </a:p>
      </dgm:t>
    </dgm:pt>
    <dgm:pt modelId="{2E7B24BB-E8FF-384D-944B-222AF7119469}" type="pres">
      <dgm:prSet presAssocID="{C07EF8A0-3B03-414C-B18B-D60B83FE5DC7}" presName="Name0" presStyleCnt="0">
        <dgm:presLayoutVars>
          <dgm:dir/>
          <dgm:resizeHandles val="exact"/>
        </dgm:presLayoutVars>
      </dgm:prSet>
      <dgm:spPr/>
    </dgm:pt>
    <dgm:pt modelId="{92CAFF7F-5E9B-8841-A411-C570095AADDF}" type="pres">
      <dgm:prSet presAssocID="{C07EF8A0-3B03-414C-B18B-D60B83FE5DC7}" presName="arrow" presStyleLbl="bgShp" presStyleIdx="0" presStyleCnt="1"/>
      <dgm:spPr/>
    </dgm:pt>
    <dgm:pt modelId="{B0A9DDE8-F81A-5D49-99F9-7B978102393D}" type="pres">
      <dgm:prSet presAssocID="{C07EF8A0-3B03-414C-B18B-D60B83FE5DC7}" presName="points" presStyleCnt="0"/>
      <dgm:spPr/>
    </dgm:pt>
    <dgm:pt modelId="{2077B329-8201-F44E-8E57-36FFF033CD77}" type="pres">
      <dgm:prSet presAssocID="{692846E5-5262-704F-8B91-4632C3113B93}" presName="compositeA" presStyleCnt="0"/>
      <dgm:spPr/>
    </dgm:pt>
    <dgm:pt modelId="{D5233B45-8E61-4C4C-902F-D9F21E2B73B4}" type="pres">
      <dgm:prSet presAssocID="{692846E5-5262-704F-8B91-4632C3113B93}" presName="textA" presStyleLbl="revTx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663B64-4844-6240-9E0A-343756FA7100}" type="pres">
      <dgm:prSet presAssocID="{692846E5-5262-704F-8B91-4632C3113B93}" presName="circleA" presStyleLbl="node1" presStyleIdx="0" presStyleCnt="7"/>
      <dgm:spPr/>
    </dgm:pt>
    <dgm:pt modelId="{995A3D5F-D95A-F44E-A7F1-4ED24E934D95}" type="pres">
      <dgm:prSet presAssocID="{692846E5-5262-704F-8B91-4632C3113B93}" presName="spaceA" presStyleCnt="0"/>
      <dgm:spPr/>
    </dgm:pt>
    <dgm:pt modelId="{E9CACC34-7838-B54C-928F-78897C04F7EA}" type="pres">
      <dgm:prSet presAssocID="{1739A04A-FB3B-2F4F-9A08-72484C40604F}" presName="space" presStyleCnt="0"/>
      <dgm:spPr/>
    </dgm:pt>
    <dgm:pt modelId="{4D1051E1-DE2E-CE43-8F9E-655B4A5907EC}" type="pres">
      <dgm:prSet presAssocID="{3522140D-E7B9-F745-A4EB-B83117EBA323}" presName="compositeB" presStyleCnt="0"/>
      <dgm:spPr/>
    </dgm:pt>
    <dgm:pt modelId="{02456E99-510F-7A48-A0C2-4A87E4723701}" type="pres">
      <dgm:prSet presAssocID="{3522140D-E7B9-F745-A4EB-B83117EBA323}" presName="textB" presStyleLbl="revTx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8AB351-9F20-CE4B-87A3-A94063A71797}" type="pres">
      <dgm:prSet presAssocID="{3522140D-E7B9-F745-A4EB-B83117EBA323}" presName="circleB" presStyleLbl="node1" presStyleIdx="1" presStyleCnt="7"/>
      <dgm:spPr/>
    </dgm:pt>
    <dgm:pt modelId="{9CA1C466-B143-B04D-AD29-699FCDF4B86B}" type="pres">
      <dgm:prSet presAssocID="{3522140D-E7B9-F745-A4EB-B83117EBA323}" presName="spaceB" presStyleCnt="0"/>
      <dgm:spPr/>
    </dgm:pt>
    <dgm:pt modelId="{62E6B893-45DE-6043-9336-8206F8F85A0B}" type="pres">
      <dgm:prSet presAssocID="{6427BEB6-7228-784B-A386-0FE573F6E7D6}" presName="space" presStyleCnt="0"/>
      <dgm:spPr/>
    </dgm:pt>
    <dgm:pt modelId="{859F407F-5188-5B47-9E1C-60F60112ABF4}" type="pres">
      <dgm:prSet presAssocID="{781B023A-AE3F-B947-ADD6-916F55A0C851}" presName="compositeA" presStyleCnt="0"/>
      <dgm:spPr/>
    </dgm:pt>
    <dgm:pt modelId="{7196F61E-62E4-2D4E-B4AA-8BE40DB152A4}" type="pres">
      <dgm:prSet presAssocID="{781B023A-AE3F-B947-ADD6-916F55A0C851}" presName="textA" presStyleLbl="revTx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DD34B4-8F6A-504F-B9B5-6A4C0C9795EF}" type="pres">
      <dgm:prSet presAssocID="{781B023A-AE3F-B947-ADD6-916F55A0C851}" presName="circleA" presStyleLbl="node1" presStyleIdx="2" presStyleCnt="7"/>
      <dgm:spPr/>
    </dgm:pt>
    <dgm:pt modelId="{59CDA657-4509-AB4B-BBC4-7FEA412DC9ED}" type="pres">
      <dgm:prSet presAssocID="{781B023A-AE3F-B947-ADD6-916F55A0C851}" presName="spaceA" presStyleCnt="0"/>
      <dgm:spPr/>
    </dgm:pt>
    <dgm:pt modelId="{C3532C8A-ADD6-3147-9D81-AF2E88D87CB9}" type="pres">
      <dgm:prSet presAssocID="{DA907B82-DD0D-3548-8BBD-AA5D1BD7157C}" presName="space" presStyleCnt="0"/>
      <dgm:spPr/>
    </dgm:pt>
    <dgm:pt modelId="{B00A562D-CF86-5F4E-8761-EACC9981851A}" type="pres">
      <dgm:prSet presAssocID="{B4575482-823A-0D40-B399-C2820383F8DF}" presName="compositeB" presStyleCnt="0"/>
      <dgm:spPr/>
    </dgm:pt>
    <dgm:pt modelId="{F5231CEF-C57C-A64E-8F1C-C4B1FE9C2978}" type="pres">
      <dgm:prSet presAssocID="{B4575482-823A-0D40-B399-C2820383F8DF}" presName="textB" presStyleLbl="revTx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3549D6-26E7-BA45-AF8D-C073DDBEB1C8}" type="pres">
      <dgm:prSet presAssocID="{B4575482-823A-0D40-B399-C2820383F8DF}" presName="circleB" presStyleLbl="node1" presStyleIdx="3" presStyleCnt="7"/>
      <dgm:spPr/>
    </dgm:pt>
    <dgm:pt modelId="{945CFF6F-2BBD-9B44-B0E0-13186CFBA983}" type="pres">
      <dgm:prSet presAssocID="{B4575482-823A-0D40-B399-C2820383F8DF}" presName="spaceB" presStyleCnt="0"/>
      <dgm:spPr/>
    </dgm:pt>
    <dgm:pt modelId="{85D98551-300A-F241-9C37-3EF629FFC802}" type="pres">
      <dgm:prSet presAssocID="{48ABDDA6-F868-B241-A25C-FE04459814BC}" presName="space" presStyleCnt="0"/>
      <dgm:spPr/>
    </dgm:pt>
    <dgm:pt modelId="{883ED2DC-2322-BE47-99FC-73DDA57165F0}" type="pres">
      <dgm:prSet presAssocID="{5702B4C5-56D1-0F40-9FC8-CF836A28388B}" presName="compositeA" presStyleCnt="0"/>
      <dgm:spPr/>
    </dgm:pt>
    <dgm:pt modelId="{79CFCB82-741D-A746-A81D-B48AA5D58E97}" type="pres">
      <dgm:prSet presAssocID="{5702B4C5-56D1-0F40-9FC8-CF836A28388B}" presName="textA" presStyleLbl="revTx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08FC70-A8A1-DD4B-9476-75E6DE2074C5}" type="pres">
      <dgm:prSet presAssocID="{5702B4C5-56D1-0F40-9FC8-CF836A28388B}" presName="circleA" presStyleLbl="node1" presStyleIdx="4" presStyleCnt="7"/>
      <dgm:spPr/>
    </dgm:pt>
    <dgm:pt modelId="{6707F8CF-30D9-FD4F-8E63-B056AD35573B}" type="pres">
      <dgm:prSet presAssocID="{5702B4C5-56D1-0F40-9FC8-CF836A28388B}" presName="spaceA" presStyleCnt="0"/>
      <dgm:spPr/>
    </dgm:pt>
    <dgm:pt modelId="{99FE57BD-3220-D240-BBC4-309BE75D8CDD}" type="pres">
      <dgm:prSet presAssocID="{42BF4687-CCF1-D94E-B6A2-E8C7CAC820EE}" presName="space" presStyleCnt="0"/>
      <dgm:spPr/>
    </dgm:pt>
    <dgm:pt modelId="{FE67DF8F-2C94-F14B-A65A-C7D79F098BA1}" type="pres">
      <dgm:prSet presAssocID="{C23B24FF-D45A-AC4A-AFF3-879E18426873}" presName="compositeB" presStyleCnt="0"/>
      <dgm:spPr/>
    </dgm:pt>
    <dgm:pt modelId="{3123C166-41B1-F44A-887B-77F843F97AEC}" type="pres">
      <dgm:prSet presAssocID="{C23B24FF-D45A-AC4A-AFF3-879E18426873}" presName="textB" presStyleLbl="revTx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B50940-3495-3C47-B2CE-BE80ADB9CABB}" type="pres">
      <dgm:prSet presAssocID="{C23B24FF-D45A-AC4A-AFF3-879E18426873}" presName="circleB" presStyleLbl="node1" presStyleIdx="5" presStyleCnt="7"/>
      <dgm:spPr/>
    </dgm:pt>
    <dgm:pt modelId="{AC15D66F-A7DC-9348-869B-4222B384B382}" type="pres">
      <dgm:prSet presAssocID="{C23B24FF-D45A-AC4A-AFF3-879E18426873}" presName="spaceB" presStyleCnt="0"/>
      <dgm:spPr/>
    </dgm:pt>
    <dgm:pt modelId="{BD749887-DA8A-F647-B73D-8401EE88B6B5}" type="pres">
      <dgm:prSet presAssocID="{6F001D88-F8F3-454A-BCE0-AA6D3BF40A9B}" presName="space" presStyleCnt="0"/>
      <dgm:spPr/>
    </dgm:pt>
    <dgm:pt modelId="{CC242C2A-BE0D-3B42-892C-60C6C59E4679}" type="pres">
      <dgm:prSet presAssocID="{E837FA85-6806-7B4A-8EBC-9EA8CAAD03FA}" presName="compositeA" presStyleCnt="0"/>
      <dgm:spPr/>
    </dgm:pt>
    <dgm:pt modelId="{DB018ADB-1A43-A34E-8384-869F974E1C20}" type="pres">
      <dgm:prSet presAssocID="{E837FA85-6806-7B4A-8EBC-9EA8CAAD03FA}" presName="textA" presStyleLbl="revTx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69776F-D686-A947-BADB-FC127B7EE3E3}" type="pres">
      <dgm:prSet presAssocID="{E837FA85-6806-7B4A-8EBC-9EA8CAAD03FA}" presName="circleA" presStyleLbl="node1" presStyleIdx="6" presStyleCnt="7"/>
      <dgm:spPr/>
    </dgm:pt>
    <dgm:pt modelId="{73B0DE91-14F6-A340-AEFC-B6347F2AB04C}" type="pres">
      <dgm:prSet presAssocID="{E837FA85-6806-7B4A-8EBC-9EA8CAAD03FA}" presName="spaceA" presStyleCnt="0"/>
      <dgm:spPr/>
    </dgm:pt>
  </dgm:ptLst>
  <dgm:cxnLst>
    <dgm:cxn modelId="{8BB1BEAA-FCAE-E943-937E-C6737FC46771}" type="presOf" srcId="{3522140D-E7B9-F745-A4EB-B83117EBA323}" destId="{02456E99-510F-7A48-A0C2-4A87E4723701}" srcOrd="0" destOrd="0" presId="urn:microsoft.com/office/officeart/2005/8/layout/hProcess11"/>
    <dgm:cxn modelId="{569CEB4A-4F00-A248-8CDE-AD7D404299A5}" srcId="{C07EF8A0-3B03-414C-B18B-D60B83FE5DC7}" destId="{781B023A-AE3F-B947-ADD6-916F55A0C851}" srcOrd="2" destOrd="0" parTransId="{450A227A-BB2E-4F43-BB03-7CDF6B97BC39}" sibTransId="{DA907B82-DD0D-3548-8BBD-AA5D1BD7157C}"/>
    <dgm:cxn modelId="{FA3CC542-F67D-404A-98BE-AD03C9E4E394}" srcId="{C07EF8A0-3B03-414C-B18B-D60B83FE5DC7}" destId="{C23B24FF-D45A-AC4A-AFF3-879E18426873}" srcOrd="5" destOrd="0" parTransId="{AB168099-FA63-9C49-B2D1-486175E67C37}" sibTransId="{6F001D88-F8F3-454A-BCE0-AA6D3BF40A9B}"/>
    <dgm:cxn modelId="{2F837361-78C0-F042-B387-1A2256BF7DB0}" type="presOf" srcId="{692846E5-5262-704F-8B91-4632C3113B93}" destId="{D5233B45-8E61-4C4C-902F-D9F21E2B73B4}" srcOrd="0" destOrd="0" presId="urn:microsoft.com/office/officeart/2005/8/layout/hProcess11"/>
    <dgm:cxn modelId="{13245989-4372-8A47-920B-695B931C7CE7}" type="presOf" srcId="{5702B4C5-56D1-0F40-9FC8-CF836A28388B}" destId="{79CFCB82-741D-A746-A81D-B48AA5D58E97}" srcOrd="0" destOrd="0" presId="urn:microsoft.com/office/officeart/2005/8/layout/hProcess11"/>
    <dgm:cxn modelId="{C760E198-64D9-F741-A2E9-341B8A948064}" type="presOf" srcId="{B4575482-823A-0D40-B399-C2820383F8DF}" destId="{F5231CEF-C57C-A64E-8F1C-C4B1FE9C2978}" srcOrd="0" destOrd="0" presId="urn:microsoft.com/office/officeart/2005/8/layout/hProcess11"/>
    <dgm:cxn modelId="{D7A28D71-A0EB-8640-B86E-F91345F180C3}" srcId="{C07EF8A0-3B03-414C-B18B-D60B83FE5DC7}" destId="{E837FA85-6806-7B4A-8EBC-9EA8CAAD03FA}" srcOrd="6" destOrd="0" parTransId="{9FDE2262-DFA2-654F-ACDC-C1D34478EBBC}" sibTransId="{4BC1DC8E-37A9-9649-9B01-A059AD76F3E5}"/>
    <dgm:cxn modelId="{72190A56-9E9D-DE4C-AE18-694B893A236D}" type="presOf" srcId="{E837FA85-6806-7B4A-8EBC-9EA8CAAD03FA}" destId="{DB018ADB-1A43-A34E-8384-869F974E1C20}" srcOrd="0" destOrd="0" presId="urn:microsoft.com/office/officeart/2005/8/layout/hProcess11"/>
    <dgm:cxn modelId="{1389CE26-6CDD-854C-AD4E-3552916BE3C5}" srcId="{C07EF8A0-3B03-414C-B18B-D60B83FE5DC7}" destId="{5702B4C5-56D1-0F40-9FC8-CF836A28388B}" srcOrd="4" destOrd="0" parTransId="{ADED07B3-A5BC-BA44-B7BF-1A7A437F2E12}" sibTransId="{42BF4687-CCF1-D94E-B6A2-E8C7CAC820EE}"/>
    <dgm:cxn modelId="{EC1FBEB3-782B-044F-86DE-F0A367A337F5}" type="presOf" srcId="{781B023A-AE3F-B947-ADD6-916F55A0C851}" destId="{7196F61E-62E4-2D4E-B4AA-8BE40DB152A4}" srcOrd="0" destOrd="0" presId="urn:microsoft.com/office/officeart/2005/8/layout/hProcess11"/>
    <dgm:cxn modelId="{46BEA567-4649-D84C-891A-94B3B47AF044}" srcId="{C07EF8A0-3B03-414C-B18B-D60B83FE5DC7}" destId="{692846E5-5262-704F-8B91-4632C3113B93}" srcOrd="0" destOrd="0" parTransId="{BACD1F0D-A200-4E4F-98CB-160D6C157B57}" sibTransId="{1739A04A-FB3B-2F4F-9A08-72484C40604F}"/>
    <dgm:cxn modelId="{284A19D8-6F68-1D44-93A4-0CE84F0B1741}" srcId="{C07EF8A0-3B03-414C-B18B-D60B83FE5DC7}" destId="{3522140D-E7B9-F745-A4EB-B83117EBA323}" srcOrd="1" destOrd="0" parTransId="{925E25AD-FBCC-9748-BDED-13C2E180C47F}" sibTransId="{6427BEB6-7228-784B-A386-0FE573F6E7D6}"/>
    <dgm:cxn modelId="{0E18BAEB-9FFA-E141-B92A-205F3811A0AD}" srcId="{C07EF8A0-3B03-414C-B18B-D60B83FE5DC7}" destId="{B4575482-823A-0D40-B399-C2820383F8DF}" srcOrd="3" destOrd="0" parTransId="{BEF55DFD-B37F-D94F-ABB8-9AAE25FA2D20}" sibTransId="{48ABDDA6-F868-B241-A25C-FE04459814BC}"/>
    <dgm:cxn modelId="{E29776CC-E783-C04A-9386-B65099692A35}" type="presOf" srcId="{C07EF8A0-3B03-414C-B18B-D60B83FE5DC7}" destId="{2E7B24BB-E8FF-384D-944B-222AF7119469}" srcOrd="0" destOrd="0" presId="urn:microsoft.com/office/officeart/2005/8/layout/hProcess11"/>
    <dgm:cxn modelId="{89F69650-2C8C-244A-A177-C5D83DAB6062}" type="presOf" srcId="{C23B24FF-D45A-AC4A-AFF3-879E18426873}" destId="{3123C166-41B1-F44A-887B-77F843F97AEC}" srcOrd="0" destOrd="0" presId="urn:microsoft.com/office/officeart/2005/8/layout/hProcess11"/>
    <dgm:cxn modelId="{55744323-CF33-6141-AF3D-F073A9688B9E}" type="presParOf" srcId="{2E7B24BB-E8FF-384D-944B-222AF7119469}" destId="{92CAFF7F-5E9B-8841-A411-C570095AADDF}" srcOrd="0" destOrd="0" presId="urn:microsoft.com/office/officeart/2005/8/layout/hProcess11"/>
    <dgm:cxn modelId="{723B6B8E-7876-7845-A7B8-634AD67B08C8}" type="presParOf" srcId="{2E7B24BB-E8FF-384D-944B-222AF7119469}" destId="{B0A9DDE8-F81A-5D49-99F9-7B978102393D}" srcOrd="1" destOrd="0" presId="urn:microsoft.com/office/officeart/2005/8/layout/hProcess11"/>
    <dgm:cxn modelId="{93E96E4D-A557-F44C-860F-2C42D584FA02}" type="presParOf" srcId="{B0A9DDE8-F81A-5D49-99F9-7B978102393D}" destId="{2077B329-8201-F44E-8E57-36FFF033CD77}" srcOrd="0" destOrd="0" presId="urn:microsoft.com/office/officeart/2005/8/layout/hProcess11"/>
    <dgm:cxn modelId="{159E2147-58F3-E04A-A449-6095078AA3B5}" type="presParOf" srcId="{2077B329-8201-F44E-8E57-36FFF033CD77}" destId="{D5233B45-8E61-4C4C-902F-D9F21E2B73B4}" srcOrd="0" destOrd="0" presId="urn:microsoft.com/office/officeart/2005/8/layout/hProcess11"/>
    <dgm:cxn modelId="{98282B39-3B9D-F24F-93A9-8790F3BCE2F4}" type="presParOf" srcId="{2077B329-8201-F44E-8E57-36FFF033CD77}" destId="{91663B64-4844-6240-9E0A-343756FA7100}" srcOrd="1" destOrd="0" presId="urn:microsoft.com/office/officeart/2005/8/layout/hProcess11"/>
    <dgm:cxn modelId="{5B0A4B85-C341-7647-B2EA-B60215B29635}" type="presParOf" srcId="{2077B329-8201-F44E-8E57-36FFF033CD77}" destId="{995A3D5F-D95A-F44E-A7F1-4ED24E934D95}" srcOrd="2" destOrd="0" presId="urn:microsoft.com/office/officeart/2005/8/layout/hProcess11"/>
    <dgm:cxn modelId="{C6BCA224-E894-0247-B121-0211992B7229}" type="presParOf" srcId="{B0A9DDE8-F81A-5D49-99F9-7B978102393D}" destId="{E9CACC34-7838-B54C-928F-78897C04F7EA}" srcOrd="1" destOrd="0" presId="urn:microsoft.com/office/officeart/2005/8/layout/hProcess11"/>
    <dgm:cxn modelId="{7A1AB9DC-21BB-0B44-98FD-E05F01778C0C}" type="presParOf" srcId="{B0A9DDE8-F81A-5D49-99F9-7B978102393D}" destId="{4D1051E1-DE2E-CE43-8F9E-655B4A5907EC}" srcOrd="2" destOrd="0" presId="urn:microsoft.com/office/officeart/2005/8/layout/hProcess11"/>
    <dgm:cxn modelId="{1ABDC3DB-BD0B-D945-90F1-F1D53251B21C}" type="presParOf" srcId="{4D1051E1-DE2E-CE43-8F9E-655B4A5907EC}" destId="{02456E99-510F-7A48-A0C2-4A87E4723701}" srcOrd="0" destOrd="0" presId="urn:microsoft.com/office/officeart/2005/8/layout/hProcess11"/>
    <dgm:cxn modelId="{E88DBA55-2CB3-B049-8EF3-DFD973C1B5F6}" type="presParOf" srcId="{4D1051E1-DE2E-CE43-8F9E-655B4A5907EC}" destId="{9F8AB351-9F20-CE4B-87A3-A94063A71797}" srcOrd="1" destOrd="0" presId="urn:microsoft.com/office/officeart/2005/8/layout/hProcess11"/>
    <dgm:cxn modelId="{36194E78-BBFA-404D-8604-DC4B73657F8A}" type="presParOf" srcId="{4D1051E1-DE2E-CE43-8F9E-655B4A5907EC}" destId="{9CA1C466-B143-B04D-AD29-699FCDF4B86B}" srcOrd="2" destOrd="0" presId="urn:microsoft.com/office/officeart/2005/8/layout/hProcess11"/>
    <dgm:cxn modelId="{678C3554-498D-464D-8D88-7D54C1FDA7B4}" type="presParOf" srcId="{B0A9DDE8-F81A-5D49-99F9-7B978102393D}" destId="{62E6B893-45DE-6043-9336-8206F8F85A0B}" srcOrd="3" destOrd="0" presId="urn:microsoft.com/office/officeart/2005/8/layout/hProcess11"/>
    <dgm:cxn modelId="{6F9E1B56-2C4C-194D-9E14-8F6CC9FC945A}" type="presParOf" srcId="{B0A9DDE8-F81A-5D49-99F9-7B978102393D}" destId="{859F407F-5188-5B47-9E1C-60F60112ABF4}" srcOrd="4" destOrd="0" presId="urn:microsoft.com/office/officeart/2005/8/layout/hProcess11"/>
    <dgm:cxn modelId="{0BF0D62A-C5AC-2541-B578-6550ADCC1C85}" type="presParOf" srcId="{859F407F-5188-5B47-9E1C-60F60112ABF4}" destId="{7196F61E-62E4-2D4E-B4AA-8BE40DB152A4}" srcOrd="0" destOrd="0" presId="urn:microsoft.com/office/officeart/2005/8/layout/hProcess11"/>
    <dgm:cxn modelId="{D20EA902-3186-304A-A942-C37079F3AF91}" type="presParOf" srcId="{859F407F-5188-5B47-9E1C-60F60112ABF4}" destId="{95DD34B4-8F6A-504F-B9B5-6A4C0C9795EF}" srcOrd="1" destOrd="0" presId="urn:microsoft.com/office/officeart/2005/8/layout/hProcess11"/>
    <dgm:cxn modelId="{94EF8F84-6A43-8548-8A8F-4F0E8958EBE9}" type="presParOf" srcId="{859F407F-5188-5B47-9E1C-60F60112ABF4}" destId="{59CDA657-4509-AB4B-BBC4-7FEA412DC9ED}" srcOrd="2" destOrd="0" presId="urn:microsoft.com/office/officeart/2005/8/layout/hProcess11"/>
    <dgm:cxn modelId="{463A54DC-4F8D-5B45-940C-A487CF6D0BA4}" type="presParOf" srcId="{B0A9DDE8-F81A-5D49-99F9-7B978102393D}" destId="{C3532C8A-ADD6-3147-9D81-AF2E88D87CB9}" srcOrd="5" destOrd="0" presId="urn:microsoft.com/office/officeart/2005/8/layout/hProcess11"/>
    <dgm:cxn modelId="{52E21CC8-F614-1D4F-95F6-76D87EB53201}" type="presParOf" srcId="{B0A9DDE8-F81A-5D49-99F9-7B978102393D}" destId="{B00A562D-CF86-5F4E-8761-EACC9981851A}" srcOrd="6" destOrd="0" presId="urn:microsoft.com/office/officeart/2005/8/layout/hProcess11"/>
    <dgm:cxn modelId="{8EB5D714-071B-7047-8553-229D72ACAC80}" type="presParOf" srcId="{B00A562D-CF86-5F4E-8761-EACC9981851A}" destId="{F5231CEF-C57C-A64E-8F1C-C4B1FE9C2978}" srcOrd="0" destOrd="0" presId="urn:microsoft.com/office/officeart/2005/8/layout/hProcess11"/>
    <dgm:cxn modelId="{D8F6C524-56F7-AD4C-8DFD-9D5DACE4B76D}" type="presParOf" srcId="{B00A562D-CF86-5F4E-8761-EACC9981851A}" destId="{693549D6-26E7-BA45-AF8D-C073DDBEB1C8}" srcOrd="1" destOrd="0" presId="urn:microsoft.com/office/officeart/2005/8/layout/hProcess11"/>
    <dgm:cxn modelId="{998875F8-2BF9-FE4D-970C-60D2DFC86459}" type="presParOf" srcId="{B00A562D-CF86-5F4E-8761-EACC9981851A}" destId="{945CFF6F-2BBD-9B44-B0E0-13186CFBA983}" srcOrd="2" destOrd="0" presId="urn:microsoft.com/office/officeart/2005/8/layout/hProcess11"/>
    <dgm:cxn modelId="{393285C2-7758-8E4D-A7C8-C48DFDA18141}" type="presParOf" srcId="{B0A9DDE8-F81A-5D49-99F9-7B978102393D}" destId="{85D98551-300A-F241-9C37-3EF629FFC802}" srcOrd="7" destOrd="0" presId="urn:microsoft.com/office/officeart/2005/8/layout/hProcess11"/>
    <dgm:cxn modelId="{2C4D6E73-70B0-264E-A2E6-F65237ABC137}" type="presParOf" srcId="{B0A9DDE8-F81A-5D49-99F9-7B978102393D}" destId="{883ED2DC-2322-BE47-99FC-73DDA57165F0}" srcOrd="8" destOrd="0" presId="urn:microsoft.com/office/officeart/2005/8/layout/hProcess11"/>
    <dgm:cxn modelId="{070E6130-03D9-DE4D-812F-83DFE3730483}" type="presParOf" srcId="{883ED2DC-2322-BE47-99FC-73DDA57165F0}" destId="{79CFCB82-741D-A746-A81D-B48AA5D58E97}" srcOrd="0" destOrd="0" presId="urn:microsoft.com/office/officeart/2005/8/layout/hProcess11"/>
    <dgm:cxn modelId="{DA87C05E-1973-BF46-AD3E-05E6539673AF}" type="presParOf" srcId="{883ED2DC-2322-BE47-99FC-73DDA57165F0}" destId="{AD08FC70-A8A1-DD4B-9476-75E6DE2074C5}" srcOrd="1" destOrd="0" presId="urn:microsoft.com/office/officeart/2005/8/layout/hProcess11"/>
    <dgm:cxn modelId="{CA2496C8-8A4C-3740-B47B-E817525553C2}" type="presParOf" srcId="{883ED2DC-2322-BE47-99FC-73DDA57165F0}" destId="{6707F8CF-30D9-FD4F-8E63-B056AD35573B}" srcOrd="2" destOrd="0" presId="urn:microsoft.com/office/officeart/2005/8/layout/hProcess11"/>
    <dgm:cxn modelId="{FD266D6B-03A8-9248-9C0B-C38197E5EDED}" type="presParOf" srcId="{B0A9DDE8-F81A-5D49-99F9-7B978102393D}" destId="{99FE57BD-3220-D240-BBC4-309BE75D8CDD}" srcOrd="9" destOrd="0" presId="urn:microsoft.com/office/officeart/2005/8/layout/hProcess11"/>
    <dgm:cxn modelId="{9FD2E5EF-48A1-3B48-BABA-21BCE3033BD9}" type="presParOf" srcId="{B0A9DDE8-F81A-5D49-99F9-7B978102393D}" destId="{FE67DF8F-2C94-F14B-A65A-C7D79F098BA1}" srcOrd="10" destOrd="0" presId="urn:microsoft.com/office/officeart/2005/8/layout/hProcess11"/>
    <dgm:cxn modelId="{0CE8479D-146F-2E46-BD78-7FBC10910820}" type="presParOf" srcId="{FE67DF8F-2C94-F14B-A65A-C7D79F098BA1}" destId="{3123C166-41B1-F44A-887B-77F843F97AEC}" srcOrd="0" destOrd="0" presId="urn:microsoft.com/office/officeart/2005/8/layout/hProcess11"/>
    <dgm:cxn modelId="{2975B441-07E9-A548-837A-40A9B87F7838}" type="presParOf" srcId="{FE67DF8F-2C94-F14B-A65A-C7D79F098BA1}" destId="{0FB50940-3495-3C47-B2CE-BE80ADB9CABB}" srcOrd="1" destOrd="0" presId="urn:microsoft.com/office/officeart/2005/8/layout/hProcess11"/>
    <dgm:cxn modelId="{3F4B0D23-8F27-7448-B06A-C3D7FDEA15E9}" type="presParOf" srcId="{FE67DF8F-2C94-F14B-A65A-C7D79F098BA1}" destId="{AC15D66F-A7DC-9348-869B-4222B384B382}" srcOrd="2" destOrd="0" presId="urn:microsoft.com/office/officeart/2005/8/layout/hProcess11"/>
    <dgm:cxn modelId="{FAFF0579-B790-034E-8E12-FCBBEDB77554}" type="presParOf" srcId="{B0A9DDE8-F81A-5D49-99F9-7B978102393D}" destId="{BD749887-DA8A-F647-B73D-8401EE88B6B5}" srcOrd="11" destOrd="0" presId="urn:microsoft.com/office/officeart/2005/8/layout/hProcess11"/>
    <dgm:cxn modelId="{47178D96-06C2-7843-B510-6335EEC41EAF}" type="presParOf" srcId="{B0A9DDE8-F81A-5D49-99F9-7B978102393D}" destId="{CC242C2A-BE0D-3B42-892C-60C6C59E4679}" srcOrd="12" destOrd="0" presId="urn:microsoft.com/office/officeart/2005/8/layout/hProcess11"/>
    <dgm:cxn modelId="{230AADA3-75F5-0446-AF68-4858222ED9C9}" type="presParOf" srcId="{CC242C2A-BE0D-3B42-892C-60C6C59E4679}" destId="{DB018ADB-1A43-A34E-8384-869F974E1C20}" srcOrd="0" destOrd="0" presId="urn:microsoft.com/office/officeart/2005/8/layout/hProcess11"/>
    <dgm:cxn modelId="{BBF734F6-EFE9-1E4D-B09E-41CC9A6EFFF8}" type="presParOf" srcId="{CC242C2A-BE0D-3B42-892C-60C6C59E4679}" destId="{5169776F-D686-A947-BADB-FC127B7EE3E3}" srcOrd="1" destOrd="0" presId="urn:microsoft.com/office/officeart/2005/8/layout/hProcess11"/>
    <dgm:cxn modelId="{8842663C-7D35-714B-AA0E-FCC88B19ACCC}" type="presParOf" srcId="{CC242C2A-BE0D-3B42-892C-60C6C59E4679}" destId="{73B0DE91-14F6-A340-AEFC-B6347F2AB04C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803AC0-7EFD-8E44-8099-77ECD41D8509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</dgm:pt>
    <dgm:pt modelId="{5254FC7D-EBDB-C94C-9C7B-F5D1543DC3F2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LTI Advantage®</a:t>
          </a:r>
          <a:endParaRPr lang="en-US" dirty="0">
            <a:solidFill>
              <a:schemeClr val="tx1"/>
            </a:solidFill>
          </a:endParaRPr>
        </a:p>
      </dgm:t>
    </dgm:pt>
    <dgm:pt modelId="{01F47767-1D58-9C43-8A1C-4D9BB4AD532D}" type="parTrans" cxnId="{814DFC31-C18F-6843-B287-17D75E4B0EF3}">
      <dgm:prSet/>
      <dgm:spPr/>
      <dgm:t>
        <a:bodyPr/>
        <a:lstStyle/>
        <a:p>
          <a:endParaRPr lang="en-US"/>
        </a:p>
      </dgm:t>
    </dgm:pt>
    <dgm:pt modelId="{7CE8B053-93CF-BD41-B16C-92BEDF74F909}" type="sibTrans" cxnId="{814DFC31-C18F-6843-B287-17D75E4B0EF3}">
      <dgm:prSet/>
      <dgm:spPr/>
      <dgm:t>
        <a:bodyPr/>
        <a:lstStyle/>
        <a:p>
          <a:endParaRPr lang="en-US"/>
        </a:p>
      </dgm:t>
    </dgm:pt>
    <dgm:pt modelId="{21F9C290-4E2B-D24F-AAEA-5AD9D3733B0F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CC®</a:t>
          </a:r>
          <a:endParaRPr lang="en-US" dirty="0">
            <a:solidFill>
              <a:schemeClr val="tx1"/>
            </a:solidFill>
          </a:endParaRPr>
        </a:p>
      </dgm:t>
    </dgm:pt>
    <dgm:pt modelId="{E4BCD0AD-C839-8548-892C-E3BF0956B18C}" type="parTrans" cxnId="{BA9D23F1-66B2-DB43-A2D3-0114957AE599}">
      <dgm:prSet/>
      <dgm:spPr/>
      <dgm:t>
        <a:bodyPr/>
        <a:lstStyle/>
        <a:p>
          <a:endParaRPr lang="en-US"/>
        </a:p>
      </dgm:t>
    </dgm:pt>
    <dgm:pt modelId="{8A6D15ED-CFC5-2343-988D-93AA441CD45B}" type="sibTrans" cxnId="{BA9D23F1-66B2-DB43-A2D3-0114957AE599}">
      <dgm:prSet/>
      <dgm:spPr/>
      <dgm:t>
        <a:bodyPr/>
        <a:lstStyle/>
        <a:p>
          <a:endParaRPr lang="en-US"/>
        </a:p>
      </dgm:t>
    </dgm:pt>
    <dgm:pt modelId="{0C4B5839-CF6D-D643-954E-D87E70C08835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LMS</a:t>
          </a:r>
          <a:endParaRPr lang="en-US" dirty="0">
            <a:solidFill>
              <a:schemeClr val="tx1"/>
            </a:solidFill>
          </a:endParaRPr>
        </a:p>
      </dgm:t>
    </dgm:pt>
    <dgm:pt modelId="{2085A586-5E06-4740-9E10-5F7FE3AED149}" type="parTrans" cxnId="{8D2A44A2-A91C-2441-8781-C1B7A14F394A}">
      <dgm:prSet/>
      <dgm:spPr/>
      <dgm:t>
        <a:bodyPr/>
        <a:lstStyle/>
        <a:p>
          <a:endParaRPr lang="en-US"/>
        </a:p>
      </dgm:t>
    </dgm:pt>
    <dgm:pt modelId="{2FEE0124-FEE7-F249-A5EE-F435022148A6}" type="sibTrans" cxnId="{8D2A44A2-A91C-2441-8781-C1B7A14F394A}">
      <dgm:prSet/>
      <dgm:spPr/>
      <dgm:t>
        <a:bodyPr/>
        <a:lstStyle/>
        <a:p>
          <a:endParaRPr lang="en-US"/>
        </a:p>
      </dgm:t>
    </dgm:pt>
    <dgm:pt modelId="{B2D2FC42-1ADE-AD46-81F3-6EF33F32D4C0}" type="pres">
      <dgm:prSet presAssocID="{FB803AC0-7EFD-8E44-8099-77ECD41D850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8C4329E3-3DA8-F543-BC6A-65E88CACD975}" type="pres">
      <dgm:prSet presAssocID="{5254FC7D-EBDB-C94C-9C7B-F5D1543DC3F2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E9EAAA-8FF8-8941-9A78-1554B7C471CF}" type="pres">
      <dgm:prSet presAssocID="{5254FC7D-EBDB-C94C-9C7B-F5D1543DC3F2}" presName="gear1srcNode" presStyleLbl="node1" presStyleIdx="0" presStyleCnt="3"/>
      <dgm:spPr/>
      <dgm:t>
        <a:bodyPr/>
        <a:lstStyle/>
        <a:p>
          <a:endParaRPr lang="en-US"/>
        </a:p>
      </dgm:t>
    </dgm:pt>
    <dgm:pt modelId="{449F0CB1-D66E-A044-AE04-CE70D1586076}" type="pres">
      <dgm:prSet presAssocID="{5254FC7D-EBDB-C94C-9C7B-F5D1543DC3F2}" presName="gear1dstNode" presStyleLbl="node1" presStyleIdx="0" presStyleCnt="3"/>
      <dgm:spPr/>
      <dgm:t>
        <a:bodyPr/>
        <a:lstStyle/>
        <a:p>
          <a:endParaRPr lang="en-US"/>
        </a:p>
      </dgm:t>
    </dgm:pt>
    <dgm:pt modelId="{5F8B13C2-6AA5-8E48-B08F-271FE8B15D73}" type="pres">
      <dgm:prSet presAssocID="{21F9C290-4E2B-D24F-AAEA-5AD9D3733B0F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50C70F-7ED1-C04F-960A-94086B07D924}" type="pres">
      <dgm:prSet presAssocID="{21F9C290-4E2B-D24F-AAEA-5AD9D3733B0F}" presName="gear2srcNode" presStyleLbl="node1" presStyleIdx="1" presStyleCnt="3"/>
      <dgm:spPr/>
      <dgm:t>
        <a:bodyPr/>
        <a:lstStyle/>
        <a:p>
          <a:endParaRPr lang="en-US"/>
        </a:p>
      </dgm:t>
    </dgm:pt>
    <dgm:pt modelId="{4CA655C7-18B4-A64D-9AD9-5ABDA0E495B9}" type="pres">
      <dgm:prSet presAssocID="{21F9C290-4E2B-D24F-AAEA-5AD9D3733B0F}" presName="gear2dstNode" presStyleLbl="node1" presStyleIdx="1" presStyleCnt="3"/>
      <dgm:spPr/>
      <dgm:t>
        <a:bodyPr/>
        <a:lstStyle/>
        <a:p>
          <a:endParaRPr lang="en-US"/>
        </a:p>
      </dgm:t>
    </dgm:pt>
    <dgm:pt modelId="{8F0F215D-46CB-6740-834B-069FC4CC7236}" type="pres">
      <dgm:prSet presAssocID="{0C4B5839-CF6D-D643-954E-D87E70C08835}" presName="gear3" presStyleLbl="node1" presStyleIdx="2" presStyleCnt="3"/>
      <dgm:spPr/>
      <dgm:t>
        <a:bodyPr/>
        <a:lstStyle/>
        <a:p>
          <a:endParaRPr lang="en-US"/>
        </a:p>
      </dgm:t>
    </dgm:pt>
    <dgm:pt modelId="{FB784593-BC28-F044-BBDE-B0666115D904}" type="pres">
      <dgm:prSet presAssocID="{0C4B5839-CF6D-D643-954E-D87E70C08835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6AC760-91AE-CB49-AA7B-3F82AAE3001F}" type="pres">
      <dgm:prSet presAssocID="{0C4B5839-CF6D-D643-954E-D87E70C08835}" presName="gear3srcNode" presStyleLbl="node1" presStyleIdx="2" presStyleCnt="3"/>
      <dgm:spPr/>
      <dgm:t>
        <a:bodyPr/>
        <a:lstStyle/>
        <a:p>
          <a:endParaRPr lang="en-US"/>
        </a:p>
      </dgm:t>
    </dgm:pt>
    <dgm:pt modelId="{2EF4F175-B3AB-9046-8778-8680FFDA2895}" type="pres">
      <dgm:prSet presAssocID="{0C4B5839-CF6D-D643-954E-D87E70C08835}" presName="gear3dstNode" presStyleLbl="node1" presStyleIdx="2" presStyleCnt="3"/>
      <dgm:spPr/>
      <dgm:t>
        <a:bodyPr/>
        <a:lstStyle/>
        <a:p>
          <a:endParaRPr lang="en-US"/>
        </a:p>
      </dgm:t>
    </dgm:pt>
    <dgm:pt modelId="{A05A29C6-30FB-6B44-8723-4961B8C06B70}" type="pres">
      <dgm:prSet presAssocID="{7CE8B053-93CF-BD41-B16C-92BEDF74F909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081734C5-EC5F-B442-A8F7-0E6352E3467F}" type="pres">
      <dgm:prSet presAssocID="{8A6D15ED-CFC5-2343-988D-93AA441CD45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FDE87692-A710-3D40-B881-F41C5E3E790E}" type="pres">
      <dgm:prSet presAssocID="{2FEE0124-FEE7-F249-A5EE-F435022148A6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9FEA4836-E41C-BF4B-9887-0B026EBF56DB}" type="presOf" srcId="{21F9C290-4E2B-D24F-AAEA-5AD9D3733B0F}" destId="{4CA655C7-18B4-A64D-9AD9-5ABDA0E495B9}" srcOrd="2" destOrd="0" presId="urn:microsoft.com/office/officeart/2005/8/layout/gear1"/>
    <dgm:cxn modelId="{5B022F5B-D18B-1648-A904-47FC8EB919A8}" type="presOf" srcId="{21F9C290-4E2B-D24F-AAEA-5AD9D3733B0F}" destId="{3450C70F-7ED1-C04F-960A-94086B07D924}" srcOrd="1" destOrd="0" presId="urn:microsoft.com/office/officeart/2005/8/layout/gear1"/>
    <dgm:cxn modelId="{8D2A44A2-A91C-2441-8781-C1B7A14F394A}" srcId="{FB803AC0-7EFD-8E44-8099-77ECD41D8509}" destId="{0C4B5839-CF6D-D643-954E-D87E70C08835}" srcOrd="2" destOrd="0" parTransId="{2085A586-5E06-4740-9E10-5F7FE3AED149}" sibTransId="{2FEE0124-FEE7-F249-A5EE-F435022148A6}"/>
    <dgm:cxn modelId="{BA7A3027-71CF-9941-82B1-0C28530C3ECF}" type="presOf" srcId="{7CE8B053-93CF-BD41-B16C-92BEDF74F909}" destId="{A05A29C6-30FB-6B44-8723-4961B8C06B70}" srcOrd="0" destOrd="0" presId="urn:microsoft.com/office/officeart/2005/8/layout/gear1"/>
    <dgm:cxn modelId="{D9DA91B7-A43C-2749-87CE-626E7862EF16}" type="presOf" srcId="{5254FC7D-EBDB-C94C-9C7B-F5D1543DC3F2}" destId="{8C4329E3-3DA8-F543-BC6A-65E88CACD975}" srcOrd="0" destOrd="0" presId="urn:microsoft.com/office/officeart/2005/8/layout/gear1"/>
    <dgm:cxn modelId="{17008F65-F698-D243-966A-9A84BBA48ECB}" type="presOf" srcId="{8A6D15ED-CFC5-2343-988D-93AA441CD45B}" destId="{081734C5-EC5F-B442-A8F7-0E6352E3467F}" srcOrd="0" destOrd="0" presId="urn:microsoft.com/office/officeart/2005/8/layout/gear1"/>
    <dgm:cxn modelId="{E04F7661-CD5F-CB4A-A547-48DAB56050B5}" type="presOf" srcId="{0C4B5839-CF6D-D643-954E-D87E70C08835}" destId="{546AC760-91AE-CB49-AA7B-3F82AAE3001F}" srcOrd="2" destOrd="0" presId="urn:microsoft.com/office/officeart/2005/8/layout/gear1"/>
    <dgm:cxn modelId="{869DC930-E899-6045-840E-A5CD97E349A5}" type="presOf" srcId="{2FEE0124-FEE7-F249-A5EE-F435022148A6}" destId="{FDE87692-A710-3D40-B881-F41C5E3E790E}" srcOrd="0" destOrd="0" presId="urn:microsoft.com/office/officeart/2005/8/layout/gear1"/>
    <dgm:cxn modelId="{814DFC31-C18F-6843-B287-17D75E4B0EF3}" srcId="{FB803AC0-7EFD-8E44-8099-77ECD41D8509}" destId="{5254FC7D-EBDB-C94C-9C7B-F5D1543DC3F2}" srcOrd="0" destOrd="0" parTransId="{01F47767-1D58-9C43-8A1C-4D9BB4AD532D}" sibTransId="{7CE8B053-93CF-BD41-B16C-92BEDF74F909}"/>
    <dgm:cxn modelId="{966FA783-ABE9-624E-A75D-93F16B4A2148}" type="presOf" srcId="{21F9C290-4E2B-D24F-AAEA-5AD9D3733B0F}" destId="{5F8B13C2-6AA5-8E48-B08F-271FE8B15D73}" srcOrd="0" destOrd="0" presId="urn:microsoft.com/office/officeart/2005/8/layout/gear1"/>
    <dgm:cxn modelId="{9FDDB990-88B4-5E44-AC08-0CD87283DBA4}" type="presOf" srcId="{0C4B5839-CF6D-D643-954E-D87E70C08835}" destId="{2EF4F175-B3AB-9046-8778-8680FFDA2895}" srcOrd="3" destOrd="0" presId="urn:microsoft.com/office/officeart/2005/8/layout/gear1"/>
    <dgm:cxn modelId="{4FF0211B-0665-6E45-B52F-275632B05165}" type="presOf" srcId="{5254FC7D-EBDB-C94C-9C7B-F5D1543DC3F2}" destId="{12E9EAAA-8FF8-8941-9A78-1554B7C471CF}" srcOrd="1" destOrd="0" presId="urn:microsoft.com/office/officeart/2005/8/layout/gear1"/>
    <dgm:cxn modelId="{C4CAC94E-8F2F-1A4C-A41D-489FA5064207}" type="presOf" srcId="{0C4B5839-CF6D-D643-954E-D87E70C08835}" destId="{FB784593-BC28-F044-BBDE-B0666115D904}" srcOrd="1" destOrd="0" presId="urn:microsoft.com/office/officeart/2005/8/layout/gear1"/>
    <dgm:cxn modelId="{F7DD79D3-E77F-D946-AB08-4618C9B0B2B7}" type="presOf" srcId="{FB803AC0-7EFD-8E44-8099-77ECD41D8509}" destId="{B2D2FC42-1ADE-AD46-81F3-6EF33F32D4C0}" srcOrd="0" destOrd="0" presId="urn:microsoft.com/office/officeart/2005/8/layout/gear1"/>
    <dgm:cxn modelId="{67FD660D-6BAE-6E4D-80CD-EC600789C7E3}" type="presOf" srcId="{5254FC7D-EBDB-C94C-9C7B-F5D1543DC3F2}" destId="{449F0CB1-D66E-A044-AE04-CE70D1586076}" srcOrd="2" destOrd="0" presId="urn:microsoft.com/office/officeart/2005/8/layout/gear1"/>
    <dgm:cxn modelId="{9B2EB82F-6FF4-4643-AD1A-DE9452920EF5}" type="presOf" srcId="{0C4B5839-CF6D-D643-954E-D87E70C08835}" destId="{8F0F215D-46CB-6740-834B-069FC4CC7236}" srcOrd="0" destOrd="0" presId="urn:microsoft.com/office/officeart/2005/8/layout/gear1"/>
    <dgm:cxn modelId="{BA9D23F1-66B2-DB43-A2D3-0114957AE599}" srcId="{FB803AC0-7EFD-8E44-8099-77ECD41D8509}" destId="{21F9C290-4E2B-D24F-AAEA-5AD9D3733B0F}" srcOrd="1" destOrd="0" parTransId="{E4BCD0AD-C839-8548-892C-E3BF0956B18C}" sibTransId="{8A6D15ED-CFC5-2343-988D-93AA441CD45B}"/>
    <dgm:cxn modelId="{8C1BBDBA-D913-ED41-ADFD-65D6E2484C13}" type="presParOf" srcId="{B2D2FC42-1ADE-AD46-81F3-6EF33F32D4C0}" destId="{8C4329E3-3DA8-F543-BC6A-65E88CACD975}" srcOrd="0" destOrd="0" presId="urn:microsoft.com/office/officeart/2005/8/layout/gear1"/>
    <dgm:cxn modelId="{9F79B441-264F-A440-8C3B-989AC73E61A2}" type="presParOf" srcId="{B2D2FC42-1ADE-AD46-81F3-6EF33F32D4C0}" destId="{12E9EAAA-8FF8-8941-9A78-1554B7C471CF}" srcOrd="1" destOrd="0" presId="urn:microsoft.com/office/officeart/2005/8/layout/gear1"/>
    <dgm:cxn modelId="{A16E06B0-EF3D-BC48-8B56-D5E38EB8186D}" type="presParOf" srcId="{B2D2FC42-1ADE-AD46-81F3-6EF33F32D4C0}" destId="{449F0CB1-D66E-A044-AE04-CE70D1586076}" srcOrd="2" destOrd="0" presId="urn:microsoft.com/office/officeart/2005/8/layout/gear1"/>
    <dgm:cxn modelId="{238F2404-E140-FD4A-8CE8-E84322A75B8E}" type="presParOf" srcId="{B2D2FC42-1ADE-AD46-81F3-6EF33F32D4C0}" destId="{5F8B13C2-6AA5-8E48-B08F-271FE8B15D73}" srcOrd="3" destOrd="0" presId="urn:microsoft.com/office/officeart/2005/8/layout/gear1"/>
    <dgm:cxn modelId="{3DE836F7-F883-DD4F-B77D-BFBDA7BD8046}" type="presParOf" srcId="{B2D2FC42-1ADE-AD46-81F3-6EF33F32D4C0}" destId="{3450C70F-7ED1-C04F-960A-94086B07D924}" srcOrd="4" destOrd="0" presId="urn:microsoft.com/office/officeart/2005/8/layout/gear1"/>
    <dgm:cxn modelId="{0D382E1D-B6A5-D544-99B2-4A075B053398}" type="presParOf" srcId="{B2D2FC42-1ADE-AD46-81F3-6EF33F32D4C0}" destId="{4CA655C7-18B4-A64D-9AD9-5ABDA0E495B9}" srcOrd="5" destOrd="0" presId="urn:microsoft.com/office/officeart/2005/8/layout/gear1"/>
    <dgm:cxn modelId="{9D56BBB2-3E04-8D47-8223-C81AD5A33F12}" type="presParOf" srcId="{B2D2FC42-1ADE-AD46-81F3-6EF33F32D4C0}" destId="{8F0F215D-46CB-6740-834B-069FC4CC7236}" srcOrd="6" destOrd="0" presId="urn:microsoft.com/office/officeart/2005/8/layout/gear1"/>
    <dgm:cxn modelId="{FE1C3F8C-28F1-F441-945A-0373D033AF4C}" type="presParOf" srcId="{B2D2FC42-1ADE-AD46-81F3-6EF33F32D4C0}" destId="{FB784593-BC28-F044-BBDE-B0666115D904}" srcOrd="7" destOrd="0" presId="urn:microsoft.com/office/officeart/2005/8/layout/gear1"/>
    <dgm:cxn modelId="{0F659DC6-BF72-A249-83C8-459AD7CD9998}" type="presParOf" srcId="{B2D2FC42-1ADE-AD46-81F3-6EF33F32D4C0}" destId="{546AC760-91AE-CB49-AA7B-3F82AAE3001F}" srcOrd="8" destOrd="0" presId="urn:microsoft.com/office/officeart/2005/8/layout/gear1"/>
    <dgm:cxn modelId="{4D65AC0F-A46E-1D4B-B4CF-49CE293BC4C1}" type="presParOf" srcId="{B2D2FC42-1ADE-AD46-81F3-6EF33F32D4C0}" destId="{2EF4F175-B3AB-9046-8778-8680FFDA2895}" srcOrd="9" destOrd="0" presId="urn:microsoft.com/office/officeart/2005/8/layout/gear1"/>
    <dgm:cxn modelId="{E92FDB40-A9EE-8D45-A299-8271CE42A7D2}" type="presParOf" srcId="{B2D2FC42-1ADE-AD46-81F3-6EF33F32D4C0}" destId="{A05A29C6-30FB-6B44-8723-4961B8C06B70}" srcOrd="10" destOrd="0" presId="urn:microsoft.com/office/officeart/2005/8/layout/gear1"/>
    <dgm:cxn modelId="{5377CA3D-CEFF-F44F-BD46-F7FB6DBF614D}" type="presParOf" srcId="{B2D2FC42-1ADE-AD46-81F3-6EF33F32D4C0}" destId="{081734C5-EC5F-B442-A8F7-0E6352E3467F}" srcOrd="11" destOrd="0" presId="urn:microsoft.com/office/officeart/2005/8/layout/gear1"/>
    <dgm:cxn modelId="{A9574C48-A88D-CC47-8F66-EE7ACF3989FF}" type="presParOf" srcId="{B2D2FC42-1ADE-AD46-81F3-6EF33F32D4C0}" destId="{FDE87692-A710-3D40-B881-F41C5E3E790E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AFF7F-5E9B-8841-A411-C570095AADDF}">
      <dsp:nvSpPr>
        <dsp:cNvPr id="0" name=""/>
        <dsp:cNvSpPr/>
      </dsp:nvSpPr>
      <dsp:spPr>
        <a:xfrm>
          <a:off x="0" y="1311592"/>
          <a:ext cx="11558588" cy="174879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5233B45-8E61-4C4C-902F-D9F21E2B73B4}">
      <dsp:nvSpPr>
        <dsp:cNvPr id="0" name=""/>
        <dsp:cNvSpPr/>
      </dsp:nvSpPr>
      <dsp:spPr>
        <a:xfrm>
          <a:off x="888" y="0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2017 Fall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888" y="0"/>
        <a:ext cx="1424787" cy="1748790"/>
      </dsp:txXfrm>
    </dsp:sp>
    <dsp:sp modelId="{91663B64-4844-6240-9E0A-343756FA7100}">
      <dsp:nvSpPr>
        <dsp:cNvPr id="0" name=""/>
        <dsp:cNvSpPr/>
      </dsp:nvSpPr>
      <dsp:spPr>
        <a:xfrm>
          <a:off x="494684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456E99-510F-7A48-A0C2-4A87E4723701}">
      <dsp:nvSpPr>
        <dsp:cNvPr id="0" name=""/>
        <dsp:cNvSpPr/>
      </dsp:nvSpPr>
      <dsp:spPr>
        <a:xfrm>
          <a:off x="1496916" y="2623184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2018 Winter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1496916" y="2623184"/>
        <a:ext cx="1424787" cy="1748790"/>
      </dsp:txXfrm>
    </dsp:sp>
    <dsp:sp modelId="{9F8AB351-9F20-CE4B-87A3-A94063A71797}">
      <dsp:nvSpPr>
        <dsp:cNvPr id="0" name=""/>
        <dsp:cNvSpPr/>
      </dsp:nvSpPr>
      <dsp:spPr>
        <a:xfrm>
          <a:off x="1990711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196F61E-62E4-2D4E-B4AA-8BE40DB152A4}">
      <dsp:nvSpPr>
        <dsp:cNvPr id="0" name=""/>
        <dsp:cNvSpPr/>
      </dsp:nvSpPr>
      <dsp:spPr>
        <a:xfrm>
          <a:off x="2992943" y="0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2018 Fall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2992943" y="0"/>
        <a:ext cx="1424787" cy="1748790"/>
      </dsp:txXfrm>
    </dsp:sp>
    <dsp:sp modelId="{95DD34B4-8F6A-504F-B9B5-6A4C0C9795EF}">
      <dsp:nvSpPr>
        <dsp:cNvPr id="0" name=""/>
        <dsp:cNvSpPr/>
      </dsp:nvSpPr>
      <dsp:spPr>
        <a:xfrm>
          <a:off x="3486738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231CEF-C57C-A64E-8F1C-C4B1FE9C2978}">
      <dsp:nvSpPr>
        <dsp:cNvPr id="0" name=""/>
        <dsp:cNvSpPr/>
      </dsp:nvSpPr>
      <dsp:spPr>
        <a:xfrm>
          <a:off x="4488970" y="2623184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2019 Winter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4488970" y="2623184"/>
        <a:ext cx="1424787" cy="1748790"/>
      </dsp:txXfrm>
    </dsp:sp>
    <dsp:sp modelId="{693549D6-26E7-BA45-AF8D-C073DDBEB1C8}">
      <dsp:nvSpPr>
        <dsp:cNvPr id="0" name=""/>
        <dsp:cNvSpPr/>
      </dsp:nvSpPr>
      <dsp:spPr>
        <a:xfrm>
          <a:off x="4982765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9CFCB82-741D-A746-A81D-B48AA5D58E97}">
      <dsp:nvSpPr>
        <dsp:cNvPr id="0" name=""/>
        <dsp:cNvSpPr/>
      </dsp:nvSpPr>
      <dsp:spPr>
        <a:xfrm>
          <a:off x="5984997" y="0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2019 Fall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5984997" y="0"/>
        <a:ext cx="1424787" cy="1748790"/>
      </dsp:txXfrm>
    </dsp:sp>
    <dsp:sp modelId="{AD08FC70-A8A1-DD4B-9476-75E6DE2074C5}">
      <dsp:nvSpPr>
        <dsp:cNvPr id="0" name=""/>
        <dsp:cNvSpPr/>
      </dsp:nvSpPr>
      <dsp:spPr>
        <a:xfrm>
          <a:off x="6478793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23C166-41B1-F44A-887B-77F843F97AEC}">
      <dsp:nvSpPr>
        <dsp:cNvPr id="0" name=""/>
        <dsp:cNvSpPr/>
      </dsp:nvSpPr>
      <dsp:spPr>
        <a:xfrm>
          <a:off x="7481025" y="2623184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2020 Winter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7481025" y="2623184"/>
        <a:ext cx="1424787" cy="1748790"/>
      </dsp:txXfrm>
    </dsp:sp>
    <dsp:sp modelId="{0FB50940-3495-3C47-B2CE-BE80ADB9CABB}">
      <dsp:nvSpPr>
        <dsp:cNvPr id="0" name=""/>
        <dsp:cNvSpPr/>
      </dsp:nvSpPr>
      <dsp:spPr>
        <a:xfrm>
          <a:off x="7974820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018ADB-1A43-A34E-8384-869F974E1C20}">
      <dsp:nvSpPr>
        <dsp:cNvPr id="0" name=""/>
        <dsp:cNvSpPr/>
      </dsp:nvSpPr>
      <dsp:spPr>
        <a:xfrm>
          <a:off x="8977052" y="0"/>
          <a:ext cx="1424787" cy="1748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1">
                  <a:lumMod val="40000"/>
                  <a:lumOff val="60000"/>
                </a:schemeClr>
              </a:solidFill>
            </a:rPr>
            <a:t>2020 Fall</a:t>
          </a:r>
          <a:endParaRPr lang="en-US" sz="20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8977052" y="0"/>
        <a:ext cx="1424787" cy="1748790"/>
      </dsp:txXfrm>
    </dsp:sp>
    <dsp:sp modelId="{5169776F-D686-A947-BADB-FC127B7EE3E3}">
      <dsp:nvSpPr>
        <dsp:cNvPr id="0" name=""/>
        <dsp:cNvSpPr/>
      </dsp:nvSpPr>
      <dsp:spPr>
        <a:xfrm>
          <a:off x="9470847" y="1967388"/>
          <a:ext cx="437197" cy="437197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4329E3-3DA8-F543-BC6A-65E88CACD975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2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tx1"/>
              </a:solidFill>
            </a:rPr>
            <a:t>LTI Advantage®</a:t>
          </a:r>
          <a:endParaRPr lang="en-US" sz="2800" kern="1200" dirty="0">
            <a:solidFill>
              <a:schemeClr val="tx1"/>
            </a:solidFill>
          </a:endParaRPr>
        </a:p>
      </dsp:txBody>
      <dsp:txXfrm>
        <a:off x="4392232" y="3136513"/>
        <a:ext cx="1781934" cy="1531918"/>
      </dsp:txXfrm>
    </dsp:sp>
    <dsp:sp modelId="{5F8B13C2-6AA5-8E48-B08F-271FE8B15D73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2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tx1"/>
              </a:solidFill>
            </a:rPr>
            <a:t>CC®</a:t>
          </a:r>
          <a:endParaRPr lang="en-US" sz="2800" kern="1200" dirty="0">
            <a:solidFill>
              <a:schemeClr val="tx1"/>
            </a:solidFill>
          </a:endParaRPr>
        </a:p>
      </dsp:txBody>
      <dsp:txXfrm>
        <a:off x="2604759" y="2282937"/>
        <a:ext cx="1076134" cy="1069538"/>
      </dsp:txXfrm>
    </dsp:sp>
    <dsp:sp modelId="{8F0F215D-46CB-6740-834B-069FC4CC7236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2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tx1"/>
              </a:solidFill>
            </a:rPr>
            <a:t>LMS</a:t>
          </a:r>
          <a:endParaRPr lang="en-US" sz="2800" kern="1200" dirty="0">
            <a:solidFill>
              <a:schemeClr val="tx1"/>
            </a:solidFill>
          </a:endParaRPr>
        </a:p>
      </dsp:txBody>
      <dsp:txXfrm rot="-20700000">
        <a:off x="3738879" y="704426"/>
        <a:ext cx="1192106" cy="1192106"/>
      </dsp:txXfrm>
    </dsp:sp>
    <dsp:sp modelId="{A05A29C6-30FB-6B44-8723-4961B8C06B70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1734C5-EC5F-B442-A8F7-0E6352E3467F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E87692-A710-3D40-B881-F41C5E3E790E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BF719-1450-CE43-90AE-6941124AAE19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A4A7A-EF24-3341-B09D-46038FEFA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5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5DC72F-FD98-BF4A-92BF-B925DA3B9C20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56D474F-301E-9847-9CA7-D4CEBFE22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49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hyperlink" Target="http://www.imsglobal.org/" TargetMode="Externa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7475" y="1964267"/>
            <a:ext cx="8502650" cy="2421464"/>
          </a:xfrm>
        </p:spPr>
        <p:txBody>
          <a:bodyPr/>
          <a:lstStyle/>
          <a:p>
            <a:r>
              <a:rPr lang="en-US" dirty="0" smtClean="0"/>
              <a:t>SIX </a:t>
            </a:r>
            <a:r>
              <a:rPr lang="en-US" dirty="0" err="1" smtClean="0"/>
              <a:t>Slides@edX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Charles R. Severance</a:t>
            </a:r>
          </a:p>
          <a:p>
            <a:r>
              <a:rPr lang="en-US" dirty="0" smtClean="0"/>
              <a:t>University of Michigan School of Information</a:t>
            </a:r>
          </a:p>
          <a:p>
            <a:r>
              <a:rPr lang="en-US" dirty="0" err="1" smtClean="0"/>
              <a:t>www.dr-chuck.com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44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85" y="1439334"/>
            <a:ext cx="5329767" cy="3979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4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384" y="1439334"/>
            <a:ext cx="6316133" cy="3979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402167" y="5685367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bg2">
                  <a:lumMod val="40000"/>
                  <a:lumOff val="60000"/>
                </a:schemeClr>
              </a:buClr>
              <a:defRPr/>
            </a:pPr>
            <a:r>
              <a:rPr lang="en-US" altLang="en-US" sz="2400" dirty="0">
                <a:solidFill>
                  <a:srgbClr val="FFFB00"/>
                </a:solidFill>
              </a:rPr>
              <a:t>http</a:t>
            </a:r>
            <a:r>
              <a:rPr lang="en-US" altLang="en-US" sz="2400" dirty="0" smtClean="0">
                <a:solidFill>
                  <a:srgbClr val="FFFB00"/>
                </a:solidFill>
              </a:rPr>
              <a:t>://</a:t>
            </a:r>
            <a:r>
              <a:rPr lang="en-US" altLang="en-US" sz="2400" dirty="0" err="1" smtClean="0">
                <a:solidFill>
                  <a:srgbClr val="FFFB00"/>
                </a:solidFill>
              </a:rPr>
              <a:t>online.dr-chuck.com</a:t>
            </a:r>
            <a:r>
              <a:rPr lang="en-US" altLang="en-US" sz="2400" dirty="0">
                <a:solidFill>
                  <a:srgbClr val="FFFB00"/>
                </a:solidFill>
              </a:rPr>
              <a:t>/</a:t>
            </a:r>
          </a:p>
          <a:p>
            <a:pPr>
              <a:buClr>
                <a:schemeClr val="bg2">
                  <a:lumMod val="40000"/>
                  <a:lumOff val="60000"/>
                </a:schemeClr>
              </a:buClr>
              <a:defRPr/>
            </a:pPr>
            <a:r>
              <a:rPr lang="en-US" altLang="en-US" sz="2400" dirty="0">
                <a:solidFill>
                  <a:srgbClr val="FFFB00"/>
                </a:solidFill>
              </a:rPr>
              <a:t>Twitter: @</a:t>
            </a:r>
            <a:r>
              <a:rPr lang="en-US" altLang="en-US" sz="2400" dirty="0" err="1">
                <a:solidFill>
                  <a:srgbClr val="FFFB00"/>
                </a:solidFill>
              </a:rPr>
              <a:t>drchuck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6084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929"/>
          </a:xfrm>
        </p:spPr>
        <p:txBody>
          <a:bodyPr/>
          <a:lstStyle/>
          <a:p>
            <a:r>
              <a:rPr lang="en-US" smtClean="0"/>
              <a:t>Process: To Build a MOOC</a:t>
            </a:r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024746387"/>
              </p:ext>
            </p:extLst>
          </p:nvPr>
        </p:nvGraphicFramePr>
        <p:xfrm>
          <a:off x="342900" y="1585913"/>
          <a:ext cx="11558588" cy="437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2900" y="1530592"/>
            <a:ext cx="1440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Teaching PHP</a:t>
            </a:r>
          </a:p>
          <a:p>
            <a:pPr algn="ctr"/>
            <a:r>
              <a:rPr lang="en-US" dirty="0" smtClean="0"/>
              <a:t>Videos +</a:t>
            </a:r>
          </a:p>
          <a:p>
            <a:pPr algn="ctr"/>
            <a:r>
              <a:rPr lang="en-US" dirty="0" smtClean="0"/>
              <a:t>Auto-graders</a:t>
            </a:r>
          </a:p>
          <a:p>
            <a:pPr algn="ctr"/>
            <a:r>
              <a:rPr lang="en-US" dirty="0" smtClean="0"/>
              <a:t>-&gt; Python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46131" y="5216896"/>
            <a:ext cx="14478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Grad PHP</a:t>
            </a:r>
          </a:p>
          <a:p>
            <a:pPr algn="ctr"/>
            <a:r>
              <a:rPr lang="en-US" dirty="0" smtClean="0"/>
              <a:t>Record WA4E</a:t>
            </a:r>
          </a:p>
          <a:p>
            <a:pPr algn="ctr"/>
            <a:r>
              <a:rPr lang="en-US" dirty="0" smtClean="0"/>
              <a:t>UG Flask(*)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46940" y="1669092"/>
            <a:ext cx="16069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Sabbatical</a:t>
            </a:r>
          </a:p>
          <a:p>
            <a:pPr algn="ctr"/>
            <a:r>
              <a:rPr lang="en-US" dirty="0" smtClean="0"/>
              <a:t>Grad Django(*)</a:t>
            </a:r>
          </a:p>
          <a:p>
            <a:pPr algn="ctr"/>
            <a:r>
              <a:rPr lang="en-US" dirty="0" smtClean="0"/>
              <a:t>UG Flask(*)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53855" y="5215917"/>
            <a:ext cx="1439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Django</a:t>
            </a:r>
          </a:p>
          <a:p>
            <a:pPr algn="ctr"/>
            <a:r>
              <a:rPr lang="en-US" dirty="0" smtClean="0"/>
              <a:t>MDN Tutorial</a:t>
            </a:r>
          </a:p>
          <a:p>
            <a:pPr algn="ctr"/>
            <a:r>
              <a:rPr lang="en-US" dirty="0" smtClean="0"/>
              <a:t>Auto-graders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13682" y="1669092"/>
            <a:ext cx="1439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Django</a:t>
            </a:r>
          </a:p>
          <a:p>
            <a:pPr algn="ctr"/>
            <a:r>
              <a:rPr lang="en-US" dirty="0" smtClean="0"/>
              <a:t>MDN Tutorial</a:t>
            </a:r>
          </a:p>
          <a:p>
            <a:pPr algn="ctr"/>
            <a:r>
              <a:rPr lang="en-US" dirty="0" smtClean="0"/>
              <a:t>Videos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53179" y="5077418"/>
            <a:ext cx="16096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Django</a:t>
            </a:r>
          </a:p>
          <a:p>
            <a:pPr algn="ctr"/>
            <a:r>
              <a:rPr lang="en-US" dirty="0" smtClean="0"/>
              <a:t>Django Tutorial</a:t>
            </a:r>
          </a:p>
          <a:p>
            <a:pPr algn="ctr"/>
            <a:r>
              <a:rPr lang="en-US" dirty="0" smtClean="0"/>
              <a:t>Demos</a:t>
            </a:r>
          </a:p>
          <a:p>
            <a:pPr algn="ctr"/>
            <a:r>
              <a:rPr lang="en-US" dirty="0" smtClean="0"/>
              <a:t>Record DJ4E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917058" y="1669092"/>
            <a:ext cx="21702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Django</a:t>
            </a:r>
          </a:p>
          <a:p>
            <a:pPr algn="ctr"/>
            <a:r>
              <a:rPr lang="en-US" dirty="0" smtClean="0"/>
              <a:t>Roll out DJ4E MOOCs</a:t>
            </a:r>
          </a:p>
          <a:p>
            <a:pPr algn="ctr"/>
            <a:r>
              <a:rPr lang="en-US" dirty="0" smtClean="0"/>
              <a:t>Record PG4E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2437" y="6277747"/>
            <a:ext cx="2039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(*) taught by others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33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930434888"/>
              </p:ext>
            </p:extLst>
          </p:nvPr>
        </p:nvGraphicFramePr>
        <p:xfrm>
          <a:off x="4445261" y="3300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66713" y="956259"/>
            <a:ext cx="48893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FOR THE FIRST TIME IN THE HISTORY OF EDUCATIONAL TECHNOLOGY, YOU CAN MAKE AN APP STORE AND LEARNING OBJECT REPOSITORY </a:t>
            </a:r>
            <a:r>
              <a:rPr lang="en-US" sz="3200" b="1" dirty="0">
                <a:solidFill>
                  <a:srgbClr val="EC8000"/>
                </a:solidFill>
              </a:rPr>
              <a:t>WITHOUT PROPRIETATY EXTENSIONS</a:t>
            </a:r>
            <a:r>
              <a:rPr lang="en-US" sz="3200" b="1" dirty="0">
                <a:solidFill>
                  <a:srgbClr val="FFC000"/>
                </a:solidFill>
              </a:rPr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2946382" y="6127585"/>
            <a:ext cx="100238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CC</a:t>
            </a:r>
            <a:r>
              <a:rPr lang="en-US" sz="1600" dirty="0"/>
              <a:t>®, and </a:t>
            </a:r>
            <a:r>
              <a:rPr lang="en-US" sz="1600" dirty="0" smtClean="0"/>
              <a:t>LTI Advantage® </a:t>
            </a:r>
            <a:r>
              <a:rPr lang="en-US" sz="1600" dirty="0"/>
              <a:t>are trademarks of IMS Global Learning Consortium, Inc. (</a:t>
            </a:r>
            <a:r>
              <a:rPr lang="en-US" sz="1600" dirty="0">
                <a:hlinkClick r:id="rId7"/>
              </a:rPr>
              <a:t>www.imsglobal.org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9450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Arrow Connector 128"/>
          <p:cNvCxnSpPr>
            <a:endCxn id="72" idx="1"/>
          </p:cNvCxnSpPr>
          <p:nvPr/>
        </p:nvCxnSpPr>
        <p:spPr>
          <a:xfrm>
            <a:off x="8685647" y="2781678"/>
            <a:ext cx="960432" cy="182399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8798508" y="2884367"/>
            <a:ext cx="1002195" cy="1023282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571045" y="1639467"/>
            <a:ext cx="2583024" cy="19812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/>
              <a:t>Pages</a:t>
            </a:r>
          </a:p>
          <a:p>
            <a:r>
              <a:rPr lang="en-US" sz="3200" dirty="0" smtClean="0"/>
              <a:t>Files</a:t>
            </a:r>
          </a:p>
          <a:p>
            <a:r>
              <a:rPr lang="en-US" sz="3200" dirty="0" smtClean="0"/>
              <a:t>Graders</a:t>
            </a:r>
          </a:p>
          <a:p>
            <a:r>
              <a:rPr lang="en-US" sz="3200" dirty="0" smtClean="0"/>
              <a:t>Book</a:t>
            </a:r>
            <a:endParaRPr lang="en-US" sz="3200" dirty="0"/>
          </a:p>
        </p:txBody>
      </p:sp>
      <p:sp>
        <p:nvSpPr>
          <p:cNvPr id="8" name="Rectangle 7"/>
          <p:cNvSpPr/>
          <p:nvPr/>
        </p:nvSpPr>
        <p:spPr>
          <a:xfrm>
            <a:off x="5190600" y="1873230"/>
            <a:ext cx="3421172" cy="1655189"/>
          </a:xfrm>
          <a:prstGeom prst="rect">
            <a:avLst/>
          </a:prstGeom>
          <a:solidFill>
            <a:srgbClr val="3DAA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67" dirty="0" smtClean="0"/>
              <a:t>LOR/MOOC py4e.com</a:t>
            </a:r>
            <a:endParaRPr lang="en-US" sz="2667" dirty="0"/>
          </a:p>
          <a:p>
            <a:pPr marL="285744" indent="-285744">
              <a:buFont typeface="Arial" charset="0"/>
              <a:buChar char="•"/>
            </a:pPr>
            <a:r>
              <a:rPr lang="en-US" sz="2667" dirty="0" err="1" smtClean="0"/>
              <a:t>Autograders</a:t>
            </a:r>
            <a:r>
              <a:rPr lang="en-US" sz="2667" dirty="0" smtClean="0"/>
              <a:t> (</a:t>
            </a:r>
            <a:r>
              <a:rPr lang="en-US" sz="2667" b="1" dirty="0"/>
              <a:t>次</a:t>
            </a:r>
            <a:r>
              <a:rPr lang="en-US" sz="2667" b="1" dirty="0" smtClean="0"/>
              <a:t>)</a:t>
            </a:r>
          </a:p>
          <a:p>
            <a:pPr marL="285744" indent="-285744">
              <a:buFont typeface="Arial" charset="0"/>
              <a:buChar char="•"/>
            </a:pPr>
            <a:r>
              <a:rPr lang="en-US" sz="2667" dirty="0" smtClean="0"/>
              <a:t>Modules</a:t>
            </a:r>
            <a:endParaRPr lang="en-US" sz="2667" dirty="0"/>
          </a:p>
          <a:p>
            <a:pPr marL="285744" indent="-285744">
              <a:buFont typeface="Arial" charset="0"/>
              <a:buChar char="•"/>
            </a:pPr>
            <a:r>
              <a:rPr lang="en-US" sz="2667" dirty="0"/>
              <a:t>OER Content </a:t>
            </a:r>
            <a:r>
              <a:rPr lang="en-US" altLang="ko-KR" sz="2667" dirty="0"/>
              <a:t>(</a:t>
            </a:r>
            <a:r>
              <a:rPr lang="ko-KR" altLang="en-US" sz="2667" dirty="0"/>
              <a:t>코스</a:t>
            </a:r>
            <a:r>
              <a:rPr lang="en-US" altLang="ko-KR" sz="2667" dirty="0"/>
              <a:t>)</a:t>
            </a:r>
            <a:endParaRPr lang="en-US" sz="2667" dirty="0"/>
          </a:p>
        </p:txBody>
      </p:sp>
      <p:sp>
        <p:nvSpPr>
          <p:cNvPr id="9" name="Rectangle 8"/>
          <p:cNvSpPr/>
          <p:nvPr/>
        </p:nvSpPr>
        <p:spPr>
          <a:xfrm>
            <a:off x="6781784" y="4318736"/>
            <a:ext cx="1560343" cy="792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smtClean="0"/>
              <a:t>KDP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532" y="4330239"/>
            <a:ext cx="545365" cy="79120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9648305" y="4150717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Coursera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4318" y="1199378"/>
            <a:ext cx="1127120" cy="1185453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10765480" y="1706665"/>
            <a:ext cx="619936" cy="33313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1" smtClean="0"/>
              <a:t>57K</a:t>
            </a:r>
            <a:endParaRPr lang="en-US" sz="1351" dirty="0"/>
          </a:p>
        </p:txBody>
      </p:sp>
      <p:sp>
        <p:nvSpPr>
          <p:cNvPr id="16" name="Rectangle 15"/>
          <p:cNvSpPr/>
          <p:nvPr/>
        </p:nvSpPr>
        <p:spPr>
          <a:xfrm>
            <a:off x="580155" y="6100417"/>
            <a:ext cx="2595109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archive.org</a:t>
            </a:r>
            <a:endParaRPr lang="en-US" sz="32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9111" y="222743"/>
            <a:ext cx="627823" cy="62782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</p:pic>
      <p:sp>
        <p:nvSpPr>
          <p:cNvPr id="26" name="Can 25"/>
          <p:cNvSpPr/>
          <p:nvPr/>
        </p:nvSpPr>
        <p:spPr>
          <a:xfrm>
            <a:off x="1113800" y="4496845"/>
            <a:ext cx="1375009" cy="8567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Media</a:t>
            </a:r>
            <a:endParaRPr lang="en-US" sz="3200" dirty="0"/>
          </a:p>
        </p:txBody>
      </p:sp>
      <p:sp>
        <p:nvSpPr>
          <p:cNvPr id="27" name="Rectangle 26"/>
          <p:cNvSpPr/>
          <p:nvPr/>
        </p:nvSpPr>
        <p:spPr>
          <a:xfrm>
            <a:off x="3200619" y="6105057"/>
            <a:ext cx="1842436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YouTube</a:t>
            </a:r>
            <a:endParaRPr lang="en-US" sz="3200" dirty="0"/>
          </a:p>
        </p:txBody>
      </p:sp>
      <p:sp>
        <p:nvSpPr>
          <p:cNvPr id="28" name="Rectangle 27"/>
          <p:cNvSpPr/>
          <p:nvPr/>
        </p:nvSpPr>
        <p:spPr>
          <a:xfrm>
            <a:off x="5068409" y="6105057"/>
            <a:ext cx="2334523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Amazon</a:t>
            </a:r>
            <a:endParaRPr lang="en-US" sz="3200" dirty="0"/>
          </a:p>
        </p:txBody>
      </p:sp>
      <p:sp>
        <p:nvSpPr>
          <p:cNvPr id="29" name="Rectangle 28"/>
          <p:cNvSpPr/>
          <p:nvPr/>
        </p:nvSpPr>
        <p:spPr>
          <a:xfrm>
            <a:off x="7402933" y="6102668"/>
            <a:ext cx="1982113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ITunes</a:t>
            </a:r>
          </a:p>
        </p:txBody>
      </p:sp>
      <p:sp>
        <p:nvSpPr>
          <p:cNvPr id="30" name="Rectangle 29"/>
          <p:cNvSpPr/>
          <p:nvPr/>
        </p:nvSpPr>
        <p:spPr>
          <a:xfrm>
            <a:off x="9395872" y="6100417"/>
            <a:ext cx="2340605" cy="467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Google Play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344857" y="4058906"/>
            <a:ext cx="1483431" cy="701441"/>
          </a:xfrm>
          <a:prstGeom prst="rect">
            <a:avLst/>
          </a:prstGeom>
          <a:solidFill>
            <a:srgbClr val="3DAA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Pandoc</a:t>
            </a:r>
            <a:endParaRPr lang="en-US" sz="3200" dirty="0"/>
          </a:p>
        </p:txBody>
      </p:sp>
      <p:cxnSp>
        <p:nvCxnSpPr>
          <p:cNvPr id="32" name="Straight Arrow Connector 31"/>
          <p:cNvCxnSpPr>
            <a:stCxn id="4" idx="2"/>
            <a:endCxn id="26" idx="1"/>
          </p:cNvCxnSpPr>
          <p:nvPr/>
        </p:nvCxnSpPr>
        <p:spPr>
          <a:xfrm>
            <a:off x="876538" y="3873983"/>
            <a:ext cx="924767" cy="622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4" idx="1"/>
            <a:endCxn id="6" idx="1"/>
          </p:cNvCxnSpPr>
          <p:nvPr/>
        </p:nvCxnSpPr>
        <p:spPr>
          <a:xfrm flipV="1">
            <a:off x="1068971" y="2630114"/>
            <a:ext cx="502074" cy="74691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6" idx="3"/>
            <a:endCxn id="16" idx="0"/>
          </p:cNvCxnSpPr>
          <p:nvPr/>
        </p:nvCxnSpPr>
        <p:spPr>
          <a:xfrm>
            <a:off x="1801305" y="5353565"/>
            <a:ext cx="76405" cy="7468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26" idx="3"/>
            <a:endCxn id="29" idx="0"/>
          </p:cNvCxnSpPr>
          <p:nvPr/>
        </p:nvCxnSpPr>
        <p:spPr>
          <a:xfrm>
            <a:off x="1801305" y="5353565"/>
            <a:ext cx="6592685" cy="7491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6" idx="2"/>
            <a:endCxn id="31" idx="1"/>
          </p:cNvCxnSpPr>
          <p:nvPr/>
        </p:nvCxnSpPr>
        <p:spPr>
          <a:xfrm>
            <a:off x="2862557" y="3620760"/>
            <a:ext cx="482300" cy="7888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31" idx="3"/>
            <a:endCxn id="9" idx="1"/>
          </p:cNvCxnSpPr>
          <p:nvPr/>
        </p:nvCxnSpPr>
        <p:spPr>
          <a:xfrm>
            <a:off x="4828288" y="4409627"/>
            <a:ext cx="1953496" cy="3054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6" idx="3"/>
            <a:endCxn id="8" idx="1"/>
          </p:cNvCxnSpPr>
          <p:nvPr/>
        </p:nvCxnSpPr>
        <p:spPr>
          <a:xfrm>
            <a:off x="4154069" y="2630114"/>
            <a:ext cx="1036531" cy="7071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9648303" y="4941889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FutureLearn</a:t>
            </a:r>
            <a:endParaRPr lang="en-US" sz="3200" dirty="0"/>
          </a:p>
        </p:txBody>
      </p:sp>
      <p:cxnSp>
        <p:nvCxnSpPr>
          <p:cNvPr id="81" name="Straight Arrow Connector 80"/>
          <p:cNvCxnSpPr>
            <a:stCxn id="8" idx="3"/>
            <a:endCxn id="71" idx="1"/>
          </p:cNvCxnSpPr>
          <p:nvPr/>
        </p:nvCxnSpPr>
        <p:spPr>
          <a:xfrm>
            <a:off x="8611772" y="2700825"/>
            <a:ext cx="1036531" cy="2636768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8" idx="3"/>
            <a:endCxn id="11" idx="1"/>
          </p:cNvCxnSpPr>
          <p:nvPr/>
        </p:nvCxnSpPr>
        <p:spPr>
          <a:xfrm>
            <a:off x="8611772" y="2700825"/>
            <a:ext cx="1036533" cy="1845596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8" idx="3"/>
            <a:endCxn id="14" idx="1"/>
          </p:cNvCxnSpPr>
          <p:nvPr/>
        </p:nvCxnSpPr>
        <p:spPr>
          <a:xfrm flipV="1">
            <a:off x="8611772" y="1792105"/>
            <a:ext cx="1642546" cy="908720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8" idx="3"/>
            <a:endCxn id="22" idx="1"/>
          </p:cNvCxnSpPr>
          <p:nvPr/>
        </p:nvCxnSpPr>
        <p:spPr>
          <a:xfrm flipV="1">
            <a:off x="8611772" y="536655"/>
            <a:ext cx="1747339" cy="2164170"/>
          </a:xfrm>
          <a:prstGeom prst="straightConnector1">
            <a:avLst/>
          </a:prstGeom>
          <a:ln w="57150">
            <a:solidFill>
              <a:srgbClr val="ED7D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Shape 41"/>
          <p:cNvSpPr/>
          <p:nvPr/>
        </p:nvSpPr>
        <p:spPr>
          <a:xfrm>
            <a:off x="8074428" y="2201253"/>
            <a:ext cx="1074684" cy="1016999"/>
          </a:xfrm>
          <a:prstGeom prst="gear9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000" dirty="0" smtClean="0"/>
              <a:t>IMS</a:t>
            </a:r>
            <a:endParaRPr lang="en-US" sz="2000" dirty="0"/>
          </a:p>
        </p:txBody>
      </p:sp>
      <p:sp>
        <p:nvSpPr>
          <p:cNvPr id="48" name="Rounded Rectangle 47"/>
          <p:cNvSpPr/>
          <p:nvPr/>
        </p:nvSpPr>
        <p:spPr>
          <a:xfrm>
            <a:off x="11089926" y="326162"/>
            <a:ext cx="537877" cy="2633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1" dirty="0" smtClean="0"/>
              <a:t>120</a:t>
            </a:r>
            <a:endParaRPr lang="en-US" sz="1351" dirty="0"/>
          </a:p>
        </p:txBody>
      </p:sp>
      <p:sp>
        <p:nvSpPr>
          <p:cNvPr id="49" name="Rectangle 48"/>
          <p:cNvSpPr/>
          <p:nvPr/>
        </p:nvSpPr>
        <p:spPr>
          <a:xfrm>
            <a:off x="1510241" y="706997"/>
            <a:ext cx="2633458" cy="62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/>
              <a:t>LTI Apps</a:t>
            </a:r>
            <a:endParaRPr lang="en-US" sz="3200" dirty="0"/>
          </a:p>
        </p:txBody>
      </p:sp>
      <p:cxnSp>
        <p:nvCxnSpPr>
          <p:cNvPr id="51" name="Straight Arrow Connector 50"/>
          <p:cNvCxnSpPr>
            <a:stCxn id="4" idx="0"/>
            <a:endCxn id="49" idx="1"/>
          </p:cNvCxnSpPr>
          <p:nvPr/>
        </p:nvCxnSpPr>
        <p:spPr>
          <a:xfrm flipV="1">
            <a:off x="876538" y="1021226"/>
            <a:ext cx="633703" cy="185884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49" idx="3"/>
            <a:endCxn id="8" idx="1"/>
          </p:cNvCxnSpPr>
          <p:nvPr/>
        </p:nvCxnSpPr>
        <p:spPr>
          <a:xfrm>
            <a:off x="4143699" y="1021226"/>
            <a:ext cx="1046901" cy="16795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9648303" y="3359545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edX</a:t>
            </a:r>
            <a:endParaRPr lang="en-US" sz="3200" dirty="0"/>
          </a:p>
        </p:txBody>
      </p:sp>
      <p:sp>
        <p:nvSpPr>
          <p:cNvPr id="72" name="Rectangle 71"/>
          <p:cNvSpPr/>
          <p:nvPr/>
        </p:nvSpPr>
        <p:spPr>
          <a:xfrm>
            <a:off x="9646079" y="2568373"/>
            <a:ext cx="2355292" cy="7914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Canvas</a:t>
            </a:r>
            <a:endParaRPr lang="en-US" sz="3200" dirty="0"/>
          </a:p>
        </p:txBody>
      </p:sp>
      <p:cxnSp>
        <p:nvCxnSpPr>
          <p:cNvPr id="82" name="Straight Arrow Connector 81"/>
          <p:cNvCxnSpPr>
            <a:stCxn id="31" idx="0"/>
            <a:endCxn id="8" idx="1"/>
          </p:cNvCxnSpPr>
          <p:nvPr/>
        </p:nvCxnSpPr>
        <p:spPr>
          <a:xfrm flipV="1">
            <a:off x="4086573" y="2700825"/>
            <a:ext cx="1104027" cy="13580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695" y="2282914"/>
            <a:ext cx="686818" cy="570918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790" y="733237"/>
            <a:ext cx="686818" cy="570918"/>
          </a:xfrm>
          <a:prstGeom prst="rect">
            <a:avLst/>
          </a:prstGeom>
        </p:spPr>
      </p:pic>
      <p:cxnSp>
        <p:nvCxnSpPr>
          <p:cNvPr id="118" name="Straight Arrow Connector 117"/>
          <p:cNvCxnSpPr>
            <a:stCxn id="27" idx="0"/>
            <a:endCxn id="8" idx="2"/>
          </p:cNvCxnSpPr>
          <p:nvPr/>
        </p:nvCxnSpPr>
        <p:spPr>
          <a:xfrm flipV="1">
            <a:off x="4121837" y="3528419"/>
            <a:ext cx="2779349" cy="257663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84106" y="2880070"/>
            <a:ext cx="384865" cy="99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9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Sal Khan Did Wrong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Accepted the existing K12 curriculum</a:t>
            </a:r>
          </a:p>
          <a:p>
            <a:r>
              <a:rPr lang="en-US" sz="2600" dirty="0" smtClean="0"/>
              <a:t>Ignored standards, interoperability, and reuse</a:t>
            </a:r>
          </a:p>
          <a:p>
            <a:r>
              <a:rPr lang="en-US" sz="2600" dirty="0" smtClean="0"/>
              <a:t>Did not build Open Educational Resources</a:t>
            </a:r>
          </a:p>
          <a:p>
            <a:r>
              <a:rPr lang="en-US" sz="2600" dirty="0" smtClean="0"/>
              <a:t>All about driving teachers and students to his brand</a:t>
            </a:r>
          </a:p>
          <a:p>
            <a:r>
              <a:rPr lang="en-US" sz="2600" dirty="0" smtClean="0"/>
              <a:t>Single instance software </a:t>
            </a:r>
            <a:r>
              <a:rPr lang="mr-IN" sz="2600" dirty="0" smtClean="0"/>
              <a:t>–</a:t>
            </a:r>
            <a:r>
              <a:rPr lang="en-US" sz="2600" dirty="0" smtClean="0"/>
              <a:t> not open source</a:t>
            </a:r>
          </a:p>
          <a:p>
            <a:r>
              <a:rPr lang="en-US" sz="2600" dirty="0" smtClean="0"/>
              <a:t>Silicon valley / entrepreneur mindset </a:t>
            </a:r>
            <a:r>
              <a:rPr lang="mr-IN" sz="2600" dirty="0" smtClean="0"/>
              <a:t>–</a:t>
            </a:r>
            <a:r>
              <a:rPr lang="en-US" sz="2600" dirty="0" smtClean="0"/>
              <a:t> growth / brand</a:t>
            </a:r>
            <a:endParaRPr lang="en-US" sz="2600" dirty="0"/>
          </a:p>
        </p:txBody>
      </p:sp>
      <p:pic>
        <p:nvPicPr>
          <p:cNvPr id="2050" name="Picture 2" descr="ttps://cdn.kastatic.org/images/headshots/sal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2445" y="1656273"/>
            <a:ext cx="2785193" cy="371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96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en-US" dirty="0"/>
              <a:t>Education for Everybody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Autofit/>
          </a:bodyPr>
          <a:lstStyle/>
          <a:p>
            <a:r>
              <a:rPr lang="en-US" sz="2000" dirty="0"/>
              <a:t>Open source software</a:t>
            </a:r>
          </a:p>
          <a:p>
            <a:r>
              <a:rPr lang="en-US" sz="2000" dirty="0"/>
              <a:t>Open standards / interoperability</a:t>
            </a:r>
          </a:p>
          <a:p>
            <a:r>
              <a:rPr lang="en-US" sz="2000" dirty="0"/>
              <a:t>Open educational App Store</a:t>
            </a:r>
          </a:p>
          <a:p>
            <a:r>
              <a:rPr lang="en-US" sz="2000" dirty="0"/>
              <a:t>Open book / materials (</a:t>
            </a:r>
            <a:r>
              <a:rPr lang="en-US" sz="2000" dirty="0" err="1"/>
              <a:t>MyMathLab</a:t>
            </a:r>
            <a:r>
              <a:rPr lang="en-US" sz="2000" dirty="0"/>
              <a:t>)</a:t>
            </a:r>
          </a:p>
          <a:p>
            <a:endParaRPr lang="en-US" sz="2000" dirty="0"/>
          </a:p>
          <a:p>
            <a:r>
              <a:rPr lang="en-US" sz="2000" dirty="0"/>
              <a:t>Teach skills not curriculum </a:t>
            </a:r>
            <a:r>
              <a:rPr lang="mr-IN" sz="2000" dirty="0"/>
              <a:t>–</a:t>
            </a:r>
            <a:r>
              <a:rPr lang="en-US" sz="2000" dirty="0"/>
              <a:t> K12 / dummies / CS</a:t>
            </a:r>
          </a:p>
          <a:p>
            <a:r>
              <a:rPr lang="en-US" sz="2000" dirty="0"/>
              <a:t>If we only have the attention of the student for four weeks, what subset of a topic would we teach?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5" r="-4" b="-4"/>
          <a:stretch/>
        </p:blipFill>
        <p:spPr>
          <a:xfrm>
            <a:off x="7590936" y="990600"/>
            <a:ext cx="3445714" cy="480059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300413" y="5867400"/>
            <a:ext cx="3451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www.online.dr-chuck.com</a:t>
            </a:r>
            <a:r>
              <a:rPr lang="en-US" dirty="0" smtClean="0"/>
              <a:t>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2783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76</TotalTime>
  <Words>278</Words>
  <Application>Microsoft Macintosh PowerPoint</Application>
  <PresentationFormat>Widescreen</PresentationFormat>
  <Paragraphs>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Mangal</vt:lpstr>
      <vt:lpstr>맑은 고딕</vt:lpstr>
      <vt:lpstr>Arial</vt:lpstr>
      <vt:lpstr>Celestial</vt:lpstr>
      <vt:lpstr>SIX Slides@edX</vt:lpstr>
      <vt:lpstr>PowerPoint Presentation</vt:lpstr>
      <vt:lpstr>Process: To Build a MOOC</vt:lpstr>
      <vt:lpstr>PowerPoint Presentation</vt:lpstr>
      <vt:lpstr>PowerPoint Presentation</vt:lpstr>
      <vt:lpstr>What Sal Khan Did Wrong</vt:lpstr>
      <vt:lpstr>Education for Everybody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12</cp:revision>
  <dcterms:created xsi:type="dcterms:W3CDTF">2020-01-15T02:51:16Z</dcterms:created>
  <dcterms:modified xsi:type="dcterms:W3CDTF">2020-01-15T04:10:18Z</dcterms:modified>
</cp:coreProperties>
</file>

<file path=docProps/thumbnail.jpeg>
</file>